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7"/>
  </p:notesMasterIdLst>
  <p:handoutMasterIdLst>
    <p:handoutMasterId r:id="rId18"/>
  </p:handoutMasterIdLst>
  <p:sldIdLst>
    <p:sldId id="257" r:id="rId3"/>
    <p:sldId id="267" r:id="rId4"/>
    <p:sldId id="258" r:id="rId5"/>
    <p:sldId id="259" r:id="rId6"/>
    <p:sldId id="268" r:id="rId7"/>
    <p:sldId id="269" r:id="rId8"/>
    <p:sldId id="270" r:id="rId9"/>
    <p:sldId id="271" r:id="rId10"/>
    <p:sldId id="272" r:id="rId11"/>
    <p:sldId id="273" r:id="rId12"/>
    <p:sldId id="274" r:id="rId13"/>
    <p:sldId id="275" r:id="rId14"/>
    <p:sldId id="276" r:id="rId15"/>
    <p:sldId id="264" r:id="rId1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77059" autoAdjust="0"/>
  </p:normalViewPr>
  <p:slideViewPr>
    <p:cSldViewPr snapToGrid="0">
      <p:cViewPr varScale="1">
        <p:scale>
          <a:sx n="70" d="100"/>
          <a:sy n="70" d="100"/>
        </p:scale>
        <p:origin x="8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10246B92-822B-438A-A0DD-481401E36D61}" type="datetimeFigureOut">
              <a:rPr lang="en-US" smtClean="0"/>
              <a:t>1/30/2019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FA3AA7-0B2C-4723-AA58-351B60D074CD}" type="slidenum">
              <a:rPr lang="en-US" smtClean="0"/>
              <a:t>‹#›</a:t>
            </a:fld>
            <a:endParaRPr lang="en-US"/>
          </a:p>
        </p:txBody>
      </p:sp>
    </p:spTree>
    <p:extLst>
      <p:ext uri="{BB962C8B-B14F-4D97-AF65-F5344CB8AC3E}">
        <p14:creationId xmlns:p14="http://schemas.microsoft.com/office/powerpoint/2010/main" val="2091913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0FF10CF-3AF5-4475-900D-542A1FBD6974}" type="datetimeFigureOut">
              <a:rPr lang="en-US" smtClean="0"/>
              <a:t>1/30/2019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9728090-5351-45D9-AFA7-921A09BB9A32}" type="slidenum">
              <a:rPr lang="en-US" smtClean="0"/>
              <a:t>‹#›</a:t>
            </a:fld>
            <a:endParaRPr lang="en-US"/>
          </a:p>
        </p:txBody>
      </p:sp>
    </p:spTree>
    <p:extLst>
      <p:ext uri="{BB962C8B-B14F-4D97-AF65-F5344CB8AC3E}">
        <p14:creationId xmlns:p14="http://schemas.microsoft.com/office/powerpoint/2010/main" val="356831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420695D1-4596-44C8-B95B-4984AEFBCAFB}" type="slidenum">
              <a:rPr lang="en-US">
                <a:solidFill>
                  <a:prstClr val="black"/>
                </a:solidFill>
                <a:latin typeface="Calibri"/>
              </a:rPr>
              <a:pPr defTabSz="931774">
                <a:defRPr/>
              </a:pPr>
              <a:t>1</a:t>
            </a:fld>
            <a:endParaRPr lang="en-US" dirty="0">
              <a:solidFill>
                <a:prstClr val="black"/>
              </a:solidFill>
              <a:latin typeface="Calibri"/>
            </a:endParaRPr>
          </a:p>
        </p:txBody>
      </p:sp>
    </p:spTree>
    <p:extLst>
      <p:ext uri="{BB962C8B-B14F-4D97-AF65-F5344CB8AC3E}">
        <p14:creationId xmlns:p14="http://schemas.microsoft.com/office/powerpoint/2010/main" val="640977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by running the ALL</a:t>
            </a:r>
            <a:r>
              <a:rPr lang="en-US" baseline="0" dirty="0" smtClean="0"/>
              <a:t> Programs of Choice video.</a:t>
            </a:r>
            <a:endParaRPr lang="en-US" dirty="0"/>
          </a:p>
        </p:txBody>
      </p:sp>
      <p:sp>
        <p:nvSpPr>
          <p:cNvPr id="4" name="Slide Number Placeholder 3"/>
          <p:cNvSpPr>
            <a:spLocks noGrp="1"/>
          </p:cNvSpPr>
          <p:nvPr>
            <p:ph type="sldNum" sz="quarter" idx="10"/>
          </p:nvPr>
        </p:nvSpPr>
        <p:spPr/>
        <p:txBody>
          <a:bodyPr/>
          <a:lstStyle/>
          <a:p>
            <a:fld id="{48C25277-EDA7-4824-90DA-088CFB6698F5}" type="slidenum">
              <a:rPr lang="en-US" smtClean="0"/>
              <a:pPr/>
              <a:t>2</a:t>
            </a:fld>
            <a:endParaRPr lang="en-US" dirty="0"/>
          </a:p>
        </p:txBody>
      </p:sp>
    </p:spTree>
    <p:extLst>
      <p:ext uri="{BB962C8B-B14F-4D97-AF65-F5344CB8AC3E}">
        <p14:creationId xmlns:p14="http://schemas.microsoft.com/office/powerpoint/2010/main" val="1899278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 full version of this presentation with additional detail will be posted on the SAHS website tomorrow morning.</a:t>
            </a:r>
            <a:r>
              <a:rPr lang="en-US" baseline="0" dirty="0" smtClean="0"/>
              <a:t> </a:t>
            </a:r>
            <a:endParaRPr lang="en-US" dirty="0"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a:solidFill>
                  <a:schemeClr val="tx1"/>
                </a:solidFill>
                <a:latin typeface="Tahoma" pitchFamily="34" charset="0"/>
              </a:defRPr>
            </a:lvl1pPr>
            <a:lvl2pPr marL="793419" indent="-305161">
              <a:defRPr sz="3100">
                <a:solidFill>
                  <a:schemeClr val="tx1"/>
                </a:solidFill>
                <a:latin typeface="Tahoma" pitchFamily="34" charset="0"/>
              </a:defRPr>
            </a:lvl2pPr>
            <a:lvl3pPr marL="1220644" indent="-244128">
              <a:defRPr sz="3100">
                <a:solidFill>
                  <a:schemeClr val="tx1"/>
                </a:solidFill>
                <a:latin typeface="Tahoma" pitchFamily="34" charset="0"/>
              </a:defRPr>
            </a:lvl3pPr>
            <a:lvl4pPr marL="1708903" indent="-244128">
              <a:defRPr sz="3100">
                <a:solidFill>
                  <a:schemeClr val="tx1"/>
                </a:solidFill>
                <a:latin typeface="Tahoma" pitchFamily="34" charset="0"/>
              </a:defRPr>
            </a:lvl4pPr>
            <a:lvl5pPr marL="2197160" indent="-244128">
              <a:defRPr sz="3100">
                <a:solidFill>
                  <a:schemeClr val="tx1"/>
                </a:solidFill>
                <a:latin typeface="Tahoma" pitchFamily="34" charset="0"/>
              </a:defRPr>
            </a:lvl5pPr>
            <a:lvl6pPr marL="2685417" indent="-244128" eaLnBrk="0" fontAlgn="base" hangingPunct="0">
              <a:spcBef>
                <a:spcPct val="0"/>
              </a:spcBef>
              <a:spcAft>
                <a:spcPct val="0"/>
              </a:spcAft>
              <a:defRPr sz="3100">
                <a:solidFill>
                  <a:schemeClr val="tx1"/>
                </a:solidFill>
                <a:latin typeface="Tahoma" pitchFamily="34" charset="0"/>
              </a:defRPr>
            </a:lvl6pPr>
            <a:lvl7pPr marL="3173674" indent="-244128" eaLnBrk="0" fontAlgn="base" hangingPunct="0">
              <a:spcBef>
                <a:spcPct val="0"/>
              </a:spcBef>
              <a:spcAft>
                <a:spcPct val="0"/>
              </a:spcAft>
              <a:defRPr sz="3100">
                <a:solidFill>
                  <a:schemeClr val="tx1"/>
                </a:solidFill>
                <a:latin typeface="Tahoma" pitchFamily="34" charset="0"/>
              </a:defRPr>
            </a:lvl7pPr>
            <a:lvl8pPr marL="3661932" indent="-244128" eaLnBrk="0" fontAlgn="base" hangingPunct="0">
              <a:spcBef>
                <a:spcPct val="0"/>
              </a:spcBef>
              <a:spcAft>
                <a:spcPct val="0"/>
              </a:spcAft>
              <a:defRPr sz="3100">
                <a:solidFill>
                  <a:schemeClr val="tx1"/>
                </a:solidFill>
                <a:latin typeface="Tahoma" pitchFamily="34" charset="0"/>
              </a:defRPr>
            </a:lvl8pPr>
            <a:lvl9pPr marL="4150189" indent="-244128" eaLnBrk="0" fontAlgn="base" hangingPunct="0">
              <a:spcBef>
                <a:spcPct val="0"/>
              </a:spcBef>
              <a:spcAft>
                <a:spcPct val="0"/>
              </a:spcAft>
              <a:defRPr sz="3100">
                <a:solidFill>
                  <a:schemeClr val="tx1"/>
                </a:solidFill>
                <a:latin typeface="Tahoma" pitchFamily="34" charset="0"/>
              </a:defRPr>
            </a:lvl9pPr>
          </a:lstStyle>
          <a:p>
            <a:pPr defTabSz="931774">
              <a:defRPr/>
            </a:pPr>
            <a:fld id="{0D5A7D90-C6D8-4ED1-AA4A-AFDF86BFE109}" type="slidenum">
              <a:rPr lang="en-US" sz="1200">
                <a:solidFill>
                  <a:prstClr val="black"/>
                </a:solidFill>
                <a:latin typeface="Arial" charset="0"/>
              </a:rPr>
              <a:pPr defTabSz="931774">
                <a:defRPr/>
              </a:pPr>
              <a:t>3</a:t>
            </a:fld>
            <a:endParaRPr lang="en-US" sz="1200" dirty="0">
              <a:solidFill>
                <a:prstClr val="black"/>
              </a:solidFill>
              <a:latin typeface="Arial" charset="0"/>
            </a:endParaRPr>
          </a:p>
        </p:txBody>
      </p:sp>
    </p:spTree>
    <p:extLst>
      <p:ext uri="{BB962C8B-B14F-4D97-AF65-F5344CB8AC3E}">
        <p14:creationId xmlns:p14="http://schemas.microsoft.com/office/powerpoint/2010/main" val="1150585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Customize to match your high school</a:t>
            </a:r>
            <a:endParaRPr lang="en-US" dirty="0"/>
          </a:p>
        </p:txBody>
      </p:sp>
      <p:sp>
        <p:nvSpPr>
          <p:cNvPr id="4" name="Slide Number Placeholder 3"/>
          <p:cNvSpPr>
            <a:spLocks noGrp="1"/>
          </p:cNvSpPr>
          <p:nvPr>
            <p:ph type="sldNum" sz="quarter" idx="10"/>
          </p:nvPr>
        </p:nvSpPr>
        <p:spPr/>
        <p:txBody>
          <a:bodyPr/>
          <a:lstStyle/>
          <a:p>
            <a:pPr defTabSz="931774">
              <a:defRPr/>
            </a:pPr>
            <a:fld id="{48C25277-EDA7-4824-90DA-088CFB6698F5}" type="slidenum">
              <a:rPr lang="en-US">
                <a:solidFill>
                  <a:prstClr val="black"/>
                </a:solidFill>
                <a:latin typeface="Calibri"/>
              </a:rPr>
              <a:pPr defTabSz="931774">
                <a:defRPr/>
              </a:pPr>
              <a:t>4</a:t>
            </a:fld>
            <a:endParaRPr lang="en-US" dirty="0">
              <a:solidFill>
                <a:prstClr val="black"/>
              </a:solidFill>
              <a:latin typeface="Calibri"/>
            </a:endParaRPr>
          </a:p>
        </p:txBody>
      </p:sp>
    </p:spTree>
    <p:extLst>
      <p:ext uri="{BB962C8B-B14F-4D97-AF65-F5344CB8AC3E}">
        <p14:creationId xmlns:p14="http://schemas.microsoft.com/office/powerpoint/2010/main" val="1112727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8F654DA-197C-42E2-B40E-65295D53AF53}" type="datetimeFigureOut">
              <a:rPr lang="en-US" smtClean="0"/>
              <a:pPr/>
              <a:t>1/30/2019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3161EA-3838-4585-991A-9FE3F83376D8}" type="slidenum">
              <a:rPr lang="en-US" smtClean="0"/>
              <a:pPr/>
              <a:t>‹#›</a:t>
            </a:fld>
            <a:endParaRPr lang="en-US" dirty="0"/>
          </a:p>
        </p:txBody>
      </p:sp>
      <p:sp>
        <p:nvSpPr>
          <p:cNvPr id="7" name="Freeform 9"/>
          <p:cNvSpPr>
            <a:spLocks/>
          </p:cNvSpPr>
          <p:nvPr userDrawn="1"/>
        </p:nvSpPr>
        <p:spPr bwMode="auto">
          <a:xfrm flipH="1">
            <a:off x="1524000" y="-762000"/>
            <a:ext cx="10668000" cy="25908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8" name="Freeform 8"/>
          <p:cNvSpPr>
            <a:spLocks/>
          </p:cNvSpPr>
          <p:nvPr userDrawn="1"/>
        </p:nvSpPr>
        <p:spPr bwMode="auto">
          <a:xfrm flipH="1">
            <a:off x="2133600" y="-762000"/>
            <a:ext cx="10058400" cy="24384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9" name="Rectangle 3"/>
          <p:cNvSpPr>
            <a:spLocks noChangeArrowheads="1"/>
          </p:cNvSpPr>
          <p:nvPr userDrawn="1"/>
        </p:nvSpPr>
        <p:spPr bwMode="auto">
          <a:xfrm>
            <a:off x="0" y="5943600"/>
            <a:ext cx="12205699" cy="1066800"/>
          </a:xfrm>
          <a:custGeom>
            <a:avLst/>
            <a:gdLst>
              <a:gd name="connsiteX0" fmla="*/ 0 w 9144000"/>
              <a:gd name="connsiteY0" fmla="*/ 0 h 3581400"/>
              <a:gd name="connsiteX1" fmla="*/ 9144000 w 9144000"/>
              <a:gd name="connsiteY1" fmla="*/ 0 h 3581400"/>
              <a:gd name="connsiteX2" fmla="*/ 9144000 w 9144000"/>
              <a:gd name="connsiteY2" fmla="*/ 3581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1905000"/>
              <a:gd name="connsiteX1" fmla="*/ 9144000 w 9144000"/>
              <a:gd name="connsiteY1" fmla="*/ 0 h 1905000"/>
              <a:gd name="connsiteX2" fmla="*/ 0 w 9144000"/>
              <a:gd name="connsiteY2" fmla="*/ 1905000 h 1905000"/>
              <a:gd name="connsiteX3" fmla="*/ 0 w 9144000"/>
              <a:gd name="connsiteY3" fmla="*/ 0 h 1905000"/>
              <a:gd name="connsiteX0" fmla="*/ 0 w 9144000"/>
              <a:gd name="connsiteY0" fmla="*/ 0 h 1905000"/>
              <a:gd name="connsiteX1" fmla="*/ 9144000 w 9144000"/>
              <a:gd name="connsiteY1" fmla="*/ 0 h 1905000"/>
              <a:gd name="connsiteX2" fmla="*/ 0 w 9144000"/>
              <a:gd name="connsiteY2" fmla="*/ 1905000 h 1905000"/>
              <a:gd name="connsiteX3" fmla="*/ 0 w 9144000"/>
              <a:gd name="connsiteY3" fmla="*/ 0 h 1905000"/>
              <a:gd name="connsiteX0" fmla="*/ 0 w 9144000"/>
              <a:gd name="connsiteY0" fmla="*/ 0 h 2349500"/>
              <a:gd name="connsiteX1" fmla="*/ 9144000 w 9144000"/>
              <a:gd name="connsiteY1" fmla="*/ 0 h 2349500"/>
              <a:gd name="connsiteX2" fmla="*/ 0 w 9144000"/>
              <a:gd name="connsiteY2" fmla="*/ 1905000 h 2349500"/>
              <a:gd name="connsiteX3" fmla="*/ 0 w 9144000"/>
              <a:gd name="connsiteY3" fmla="*/ 0 h 2349500"/>
              <a:gd name="connsiteX0" fmla="*/ 0 w 9144000"/>
              <a:gd name="connsiteY0" fmla="*/ 0 h 2349500"/>
              <a:gd name="connsiteX1" fmla="*/ 9144000 w 9144000"/>
              <a:gd name="connsiteY1" fmla="*/ 0 h 2349500"/>
              <a:gd name="connsiteX2" fmla="*/ 0 w 9144000"/>
              <a:gd name="connsiteY2" fmla="*/ 1905000 h 2349500"/>
              <a:gd name="connsiteX3" fmla="*/ 0 w 9144000"/>
              <a:gd name="connsiteY3" fmla="*/ 0 h 2349500"/>
              <a:gd name="connsiteX0" fmla="*/ 0 w 9144000"/>
              <a:gd name="connsiteY0" fmla="*/ 1 h 2349501"/>
              <a:gd name="connsiteX1" fmla="*/ 9144000 w 9144000"/>
              <a:gd name="connsiteY1" fmla="*/ 1 h 2349501"/>
              <a:gd name="connsiteX2" fmla="*/ 0 w 9144000"/>
              <a:gd name="connsiteY2" fmla="*/ 1905001 h 2349501"/>
              <a:gd name="connsiteX3" fmla="*/ 0 w 9144000"/>
              <a:gd name="connsiteY3" fmla="*/ 1 h 2349501"/>
              <a:gd name="connsiteX0" fmla="*/ 0 w 9144000"/>
              <a:gd name="connsiteY0" fmla="*/ 671286 h 3020786"/>
              <a:gd name="connsiteX1" fmla="*/ 9144000 w 9144000"/>
              <a:gd name="connsiteY1" fmla="*/ 671286 h 3020786"/>
              <a:gd name="connsiteX2" fmla="*/ 0 w 9144000"/>
              <a:gd name="connsiteY2" fmla="*/ 1905001 h 3020786"/>
              <a:gd name="connsiteX3" fmla="*/ 0 w 9144000"/>
              <a:gd name="connsiteY3" fmla="*/ 671286 h 3020786"/>
              <a:gd name="connsiteX0" fmla="*/ 0 w 9144000"/>
              <a:gd name="connsiteY0" fmla="*/ -1 h 2349499"/>
              <a:gd name="connsiteX1" fmla="*/ 9144000 w 9144000"/>
              <a:gd name="connsiteY1" fmla="*/ -1 h 2349499"/>
              <a:gd name="connsiteX2" fmla="*/ 0 w 9144000"/>
              <a:gd name="connsiteY2" fmla="*/ 1233714 h 2349499"/>
              <a:gd name="connsiteX3" fmla="*/ 0 w 9144000"/>
              <a:gd name="connsiteY3" fmla="*/ -1 h 2349499"/>
              <a:gd name="connsiteX0" fmla="*/ 0 w 9144000"/>
              <a:gd name="connsiteY0" fmla="*/ 0 h 2349500"/>
              <a:gd name="connsiteX1" fmla="*/ 9144000 w 9144000"/>
              <a:gd name="connsiteY1" fmla="*/ 0 h 2349500"/>
              <a:gd name="connsiteX2" fmla="*/ 0 w 9144000"/>
              <a:gd name="connsiteY2" fmla="*/ 1233715 h 2349500"/>
              <a:gd name="connsiteX3" fmla="*/ 0 w 9144000"/>
              <a:gd name="connsiteY3" fmla="*/ 0 h 2349500"/>
              <a:gd name="connsiteX0" fmla="*/ 0 w 9144000"/>
              <a:gd name="connsiteY0" fmla="*/ 0 h 2181679"/>
              <a:gd name="connsiteX1" fmla="*/ 9144000 w 9144000"/>
              <a:gd name="connsiteY1" fmla="*/ 0 h 2181679"/>
              <a:gd name="connsiteX2" fmla="*/ 0 w 9144000"/>
              <a:gd name="connsiteY2" fmla="*/ 1233715 h 2181679"/>
              <a:gd name="connsiteX3" fmla="*/ 0 w 9144000"/>
              <a:gd name="connsiteY3" fmla="*/ 0 h 2181679"/>
              <a:gd name="connsiteX0" fmla="*/ 0 w 9144000"/>
              <a:gd name="connsiteY0" fmla="*/ 0 h 2237619"/>
              <a:gd name="connsiteX1" fmla="*/ 9144000 w 9144000"/>
              <a:gd name="connsiteY1" fmla="*/ 0 h 2237619"/>
              <a:gd name="connsiteX2" fmla="*/ 0 w 9144000"/>
              <a:gd name="connsiteY2" fmla="*/ 1233715 h 2237619"/>
              <a:gd name="connsiteX3" fmla="*/ 0 w 9144000"/>
              <a:gd name="connsiteY3" fmla="*/ 0 h 2237619"/>
              <a:gd name="connsiteX0" fmla="*/ 0 w 10439400"/>
              <a:gd name="connsiteY0" fmla="*/ 0 h 1432615"/>
              <a:gd name="connsiteX1" fmla="*/ 9144000 w 10439400"/>
              <a:gd name="connsiteY1" fmla="*/ 0 h 1432615"/>
              <a:gd name="connsiteX2" fmla="*/ 7772400 w 10439400"/>
              <a:gd name="connsiteY2" fmla="*/ 1193397 h 1432615"/>
              <a:gd name="connsiteX3" fmla="*/ 0 w 10439400"/>
              <a:gd name="connsiteY3" fmla="*/ 1233715 h 1432615"/>
              <a:gd name="connsiteX4" fmla="*/ 0 w 10439400"/>
              <a:gd name="connsiteY4" fmla="*/ 0 h 1432615"/>
              <a:gd name="connsiteX0" fmla="*/ 0 w 10668000"/>
              <a:gd name="connsiteY0" fmla="*/ 0 h 1846539"/>
              <a:gd name="connsiteX1" fmla="*/ 9144000 w 10668000"/>
              <a:gd name="connsiteY1" fmla="*/ 0 h 1846539"/>
              <a:gd name="connsiteX2" fmla="*/ 9144000 w 10668000"/>
              <a:gd name="connsiteY2" fmla="*/ 1640920 h 1846539"/>
              <a:gd name="connsiteX3" fmla="*/ 0 w 10668000"/>
              <a:gd name="connsiteY3" fmla="*/ 1233715 h 1846539"/>
              <a:gd name="connsiteX4" fmla="*/ 0 w 10668000"/>
              <a:gd name="connsiteY4" fmla="*/ 0 h 1846539"/>
              <a:gd name="connsiteX0" fmla="*/ 0 w 10668000"/>
              <a:gd name="connsiteY0" fmla="*/ 234984 h 2081523"/>
              <a:gd name="connsiteX1" fmla="*/ 9144000 w 10668000"/>
              <a:gd name="connsiteY1" fmla="*/ 234984 h 2081523"/>
              <a:gd name="connsiteX2" fmla="*/ 9144000 w 10668000"/>
              <a:gd name="connsiteY2" fmla="*/ 1875904 h 2081523"/>
              <a:gd name="connsiteX3" fmla="*/ 0 w 10668000"/>
              <a:gd name="connsiteY3" fmla="*/ 1468699 h 2081523"/>
              <a:gd name="connsiteX4" fmla="*/ 0 w 10668000"/>
              <a:gd name="connsiteY4" fmla="*/ 234984 h 2081523"/>
              <a:gd name="connsiteX0" fmla="*/ 0 w 9144000"/>
              <a:gd name="connsiteY0" fmla="*/ 234983 h 2081522"/>
              <a:gd name="connsiteX1" fmla="*/ 9144000 w 9144000"/>
              <a:gd name="connsiteY1" fmla="*/ 234983 h 2081522"/>
              <a:gd name="connsiteX2" fmla="*/ 9144000 w 9144000"/>
              <a:gd name="connsiteY2" fmla="*/ 1875903 h 2081522"/>
              <a:gd name="connsiteX3" fmla="*/ 0 w 9144000"/>
              <a:gd name="connsiteY3" fmla="*/ 1468698 h 2081522"/>
              <a:gd name="connsiteX4" fmla="*/ 0 w 9144000"/>
              <a:gd name="connsiteY4" fmla="*/ 234983 h 2081522"/>
              <a:gd name="connsiteX0" fmla="*/ 0 w 9144000"/>
              <a:gd name="connsiteY0" fmla="*/ 730583 h 2577122"/>
              <a:gd name="connsiteX1" fmla="*/ 4940300 w 9144000"/>
              <a:gd name="connsiteY1" fmla="*/ 0 h 2577122"/>
              <a:gd name="connsiteX2" fmla="*/ 9144000 w 9144000"/>
              <a:gd name="connsiteY2" fmla="*/ 730583 h 2577122"/>
              <a:gd name="connsiteX3" fmla="*/ 9144000 w 9144000"/>
              <a:gd name="connsiteY3" fmla="*/ 2371503 h 2577122"/>
              <a:gd name="connsiteX4" fmla="*/ 0 w 9144000"/>
              <a:gd name="connsiteY4" fmla="*/ 1964298 h 2577122"/>
              <a:gd name="connsiteX5" fmla="*/ 0 w 9144000"/>
              <a:gd name="connsiteY5" fmla="*/ 730583 h 2577122"/>
              <a:gd name="connsiteX0" fmla="*/ 0 w 9144000"/>
              <a:gd name="connsiteY0" fmla="*/ 730583 h 2163196"/>
              <a:gd name="connsiteX1" fmla="*/ 4940300 w 9144000"/>
              <a:gd name="connsiteY1" fmla="*/ 0 h 2163196"/>
              <a:gd name="connsiteX2" fmla="*/ 9144000 w 9144000"/>
              <a:gd name="connsiteY2" fmla="*/ 730583 h 2163196"/>
              <a:gd name="connsiteX3" fmla="*/ 9144000 w 9144000"/>
              <a:gd name="connsiteY3" fmla="*/ 1598367 h 2163196"/>
              <a:gd name="connsiteX4" fmla="*/ 0 w 9144000"/>
              <a:gd name="connsiteY4" fmla="*/ 1964298 h 2163196"/>
              <a:gd name="connsiteX5" fmla="*/ 0 w 9144000"/>
              <a:gd name="connsiteY5" fmla="*/ 730583 h 2163196"/>
              <a:gd name="connsiteX0" fmla="*/ 0 w 9144000"/>
              <a:gd name="connsiteY0" fmla="*/ 913051 h 2345664"/>
              <a:gd name="connsiteX1" fmla="*/ 4940300 w 9144000"/>
              <a:gd name="connsiteY1" fmla="*/ 182468 h 2345664"/>
              <a:gd name="connsiteX2" fmla="*/ 9144000 w 9144000"/>
              <a:gd name="connsiteY2" fmla="*/ 296129 h 2345664"/>
              <a:gd name="connsiteX3" fmla="*/ 9144000 w 9144000"/>
              <a:gd name="connsiteY3" fmla="*/ 1780835 h 2345664"/>
              <a:gd name="connsiteX4" fmla="*/ 0 w 9144000"/>
              <a:gd name="connsiteY4" fmla="*/ 2146766 h 2345664"/>
              <a:gd name="connsiteX5" fmla="*/ 0 w 9144000"/>
              <a:gd name="connsiteY5" fmla="*/ 913051 h 2345664"/>
              <a:gd name="connsiteX0" fmla="*/ 0 w 9144000"/>
              <a:gd name="connsiteY0" fmla="*/ 833404 h 2266017"/>
              <a:gd name="connsiteX1" fmla="*/ 4940300 w 9144000"/>
              <a:gd name="connsiteY1" fmla="*/ 102821 h 2266017"/>
              <a:gd name="connsiteX2" fmla="*/ 9144000 w 9144000"/>
              <a:gd name="connsiteY2" fmla="*/ 216482 h 2266017"/>
              <a:gd name="connsiteX3" fmla="*/ 9144000 w 9144000"/>
              <a:gd name="connsiteY3" fmla="*/ 1701188 h 2266017"/>
              <a:gd name="connsiteX4" fmla="*/ 0 w 9144000"/>
              <a:gd name="connsiteY4" fmla="*/ 2067119 h 2266017"/>
              <a:gd name="connsiteX5" fmla="*/ 0 w 9144000"/>
              <a:gd name="connsiteY5" fmla="*/ 833404 h 2266017"/>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761553 h 2194166"/>
              <a:gd name="connsiteX1" fmla="*/ 9144000 w 9144000"/>
              <a:gd name="connsiteY1" fmla="*/ 144631 h 2194166"/>
              <a:gd name="connsiteX2" fmla="*/ 9144000 w 9144000"/>
              <a:gd name="connsiteY2" fmla="*/ 1629337 h 2194166"/>
              <a:gd name="connsiteX3" fmla="*/ 0 w 9144000"/>
              <a:gd name="connsiteY3" fmla="*/ 1995268 h 2194166"/>
              <a:gd name="connsiteX4" fmla="*/ 0 w 9144000"/>
              <a:gd name="connsiteY4" fmla="*/ 761553 h 2194166"/>
              <a:gd name="connsiteX0" fmla="*/ 0 w 9144000"/>
              <a:gd name="connsiteY0" fmla="*/ 761553 h 2442422"/>
              <a:gd name="connsiteX1" fmla="*/ 9144000 w 9144000"/>
              <a:gd name="connsiteY1" fmla="*/ 144631 h 2442422"/>
              <a:gd name="connsiteX2" fmla="*/ 9144000 w 9144000"/>
              <a:gd name="connsiteY2" fmla="*/ 1629337 h 2442422"/>
              <a:gd name="connsiteX3" fmla="*/ 0 w 9144000"/>
              <a:gd name="connsiteY3" fmla="*/ 1995268 h 2442422"/>
              <a:gd name="connsiteX4" fmla="*/ 0 w 9144000"/>
              <a:gd name="connsiteY4" fmla="*/ 761553 h 2442422"/>
              <a:gd name="connsiteX0" fmla="*/ 0 w 9144000"/>
              <a:gd name="connsiteY0" fmla="*/ 1711324 h 3392193"/>
              <a:gd name="connsiteX1" fmla="*/ 9144000 w 9144000"/>
              <a:gd name="connsiteY1" fmla="*/ 1094402 h 3392193"/>
              <a:gd name="connsiteX2" fmla="*/ 9144000 w 9144000"/>
              <a:gd name="connsiteY2" fmla="*/ 2579108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579110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579110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879895 h 3392193"/>
              <a:gd name="connsiteX3" fmla="*/ 0 w 9144000"/>
              <a:gd name="connsiteY3" fmla="*/ 2945039 h 3392193"/>
              <a:gd name="connsiteX4" fmla="*/ 0 w 9144000"/>
              <a:gd name="connsiteY4" fmla="*/ 1711324 h 3392193"/>
              <a:gd name="connsiteX0" fmla="*/ 0 w 9154274"/>
              <a:gd name="connsiteY0" fmla="*/ 1711324 h 3392193"/>
              <a:gd name="connsiteX1" fmla="*/ 9144000 w 9154274"/>
              <a:gd name="connsiteY1" fmla="*/ 1094402 h 3392193"/>
              <a:gd name="connsiteX2" fmla="*/ 9154274 w 9154274"/>
              <a:gd name="connsiteY2" fmla="*/ 2961568 h 3392193"/>
              <a:gd name="connsiteX3" fmla="*/ 0 w 9154274"/>
              <a:gd name="connsiteY3" fmla="*/ 2945039 h 3392193"/>
              <a:gd name="connsiteX4" fmla="*/ 0 w 9154274"/>
              <a:gd name="connsiteY4" fmla="*/ 1711324 h 3392193"/>
              <a:gd name="connsiteX0" fmla="*/ 0 w 9154274"/>
              <a:gd name="connsiteY0" fmla="*/ 1711324 h 3392193"/>
              <a:gd name="connsiteX1" fmla="*/ 9144000 w 9154274"/>
              <a:gd name="connsiteY1" fmla="*/ 1094402 h 3392193"/>
              <a:gd name="connsiteX2" fmla="*/ 9154274 w 9154274"/>
              <a:gd name="connsiteY2" fmla="*/ 3010571 h 3392193"/>
              <a:gd name="connsiteX3" fmla="*/ 0 w 9154274"/>
              <a:gd name="connsiteY3" fmla="*/ 2945039 h 3392193"/>
              <a:gd name="connsiteX4" fmla="*/ 0 w 9154274"/>
              <a:gd name="connsiteY4" fmla="*/ 1711324 h 339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274" h="3392193">
                <a:moveTo>
                  <a:pt x="0" y="1711324"/>
                </a:moveTo>
                <a:cubicBezTo>
                  <a:pt x="513708" y="3392193"/>
                  <a:pt x="5445303" y="0"/>
                  <a:pt x="9144000" y="1094402"/>
                </a:cubicBezTo>
                <a:cubicBezTo>
                  <a:pt x="9147425" y="1716791"/>
                  <a:pt x="9150849" y="2388182"/>
                  <a:pt x="9154274" y="3010571"/>
                </a:cubicBezTo>
                <a:lnTo>
                  <a:pt x="0" y="2945039"/>
                </a:lnTo>
                <a:lnTo>
                  <a:pt x="0" y="1711324"/>
                </a:lnTo>
                <a:close/>
              </a:path>
            </a:pathLst>
          </a:custGeom>
          <a:solidFill>
            <a:schemeClr val="accent3">
              <a:lumMod val="5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p>
            <a:endParaRPr lang="en-US" sz="1800" dirty="0"/>
          </a:p>
        </p:txBody>
      </p:sp>
      <p:sp>
        <p:nvSpPr>
          <p:cNvPr id="12" name="Freeform 9"/>
          <p:cNvSpPr>
            <a:spLocks/>
          </p:cNvSpPr>
          <p:nvPr userDrawn="1"/>
        </p:nvSpPr>
        <p:spPr bwMode="auto">
          <a:xfrm flipV="1">
            <a:off x="0" y="3048000"/>
            <a:ext cx="11785600" cy="34290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3" name="Freeform 8"/>
          <p:cNvSpPr>
            <a:spLocks/>
          </p:cNvSpPr>
          <p:nvPr userDrawn="1"/>
        </p:nvSpPr>
        <p:spPr bwMode="auto">
          <a:xfrm flipV="1">
            <a:off x="-1" y="3021106"/>
            <a:ext cx="11112137" cy="3227294"/>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alpha val="5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 name="Title 1"/>
          <p:cNvSpPr>
            <a:spLocks noGrp="1"/>
          </p:cNvSpPr>
          <p:nvPr>
            <p:ph type="ctrTitle"/>
          </p:nvPr>
        </p:nvSpPr>
        <p:spPr>
          <a:xfrm>
            <a:off x="1523968" y="2571745"/>
            <a:ext cx="103632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3238480" y="4071942"/>
            <a:ext cx="8534400" cy="642942"/>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353430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654DA-197C-42E2-B40E-65295D53AF53}" type="datetimeFigureOut">
              <a:rPr lang="en-US" smtClean="0"/>
              <a:pPr/>
              <a:t>1/30/2019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3161EA-3838-4585-991A-9FE3F83376D8}" type="slidenum">
              <a:rPr lang="en-US" smtClean="0"/>
              <a:pPr/>
              <a:t>‹#›</a:t>
            </a:fld>
            <a:endParaRPr lang="en-US" dirty="0"/>
          </a:p>
        </p:txBody>
      </p:sp>
    </p:spTree>
    <p:extLst>
      <p:ext uri="{BB962C8B-B14F-4D97-AF65-F5344CB8AC3E}">
        <p14:creationId xmlns:p14="http://schemas.microsoft.com/office/powerpoint/2010/main" val="3169762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654DA-197C-42E2-B40E-65295D53AF53}" type="datetimeFigureOut">
              <a:rPr lang="en-US" smtClean="0"/>
              <a:pPr/>
              <a:t>1/30/2019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3161EA-3838-4585-991A-9FE3F83376D8}" type="slidenum">
              <a:rPr lang="en-US" smtClean="0"/>
              <a:pPr/>
              <a:t>‹#›</a:t>
            </a:fld>
            <a:endParaRPr lang="en-US" dirty="0"/>
          </a:p>
        </p:txBody>
      </p:sp>
    </p:spTree>
    <p:extLst>
      <p:ext uri="{BB962C8B-B14F-4D97-AF65-F5344CB8AC3E}">
        <p14:creationId xmlns:p14="http://schemas.microsoft.com/office/powerpoint/2010/main" val="3143365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8F654DA-197C-42E2-B40E-65295D53AF53}" type="datetimeFigureOut">
              <a:rPr lang="en-US" smtClean="0">
                <a:solidFill>
                  <a:prstClr val="black">
                    <a:tint val="75000"/>
                  </a:prstClr>
                </a:solidFill>
              </a:rPr>
              <a:pPr/>
              <a:t>1/30/2019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03161EA-3838-4585-991A-9FE3F83376D8}" type="slidenum">
              <a:rPr lang="en-US" smtClean="0">
                <a:solidFill>
                  <a:prstClr val="black">
                    <a:tint val="75000"/>
                  </a:prstClr>
                </a:solidFill>
              </a:rPr>
              <a:pPr/>
              <a:t>‹#›</a:t>
            </a:fld>
            <a:endParaRPr lang="en-US" dirty="0">
              <a:solidFill>
                <a:prstClr val="black">
                  <a:tint val="75000"/>
                </a:prstClr>
              </a:solidFill>
            </a:endParaRPr>
          </a:p>
        </p:txBody>
      </p:sp>
      <p:sp>
        <p:nvSpPr>
          <p:cNvPr id="7" name="Freeform 9"/>
          <p:cNvSpPr>
            <a:spLocks/>
          </p:cNvSpPr>
          <p:nvPr userDrawn="1"/>
        </p:nvSpPr>
        <p:spPr bwMode="auto">
          <a:xfrm flipH="1">
            <a:off x="1524000" y="-762000"/>
            <a:ext cx="10668000" cy="25908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8" name="Freeform 8"/>
          <p:cNvSpPr>
            <a:spLocks/>
          </p:cNvSpPr>
          <p:nvPr userDrawn="1"/>
        </p:nvSpPr>
        <p:spPr bwMode="auto">
          <a:xfrm flipH="1">
            <a:off x="2133600" y="-762000"/>
            <a:ext cx="10058400" cy="24384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9" name="Rectangle 3"/>
          <p:cNvSpPr>
            <a:spLocks noChangeArrowheads="1"/>
          </p:cNvSpPr>
          <p:nvPr userDrawn="1"/>
        </p:nvSpPr>
        <p:spPr bwMode="auto">
          <a:xfrm>
            <a:off x="0" y="5943600"/>
            <a:ext cx="12205699" cy="1066800"/>
          </a:xfrm>
          <a:custGeom>
            <a:avLst/>
            <a:gdLst>
              <a:gd name="connsiteX0" fmla="*/ 0 w 9144000"/>
              <a:gd name="connsiteY0" fmla="*/ 0 h 3581400"/>
              <a:gd name="connsiteX1" fmla="*/ 9144000 w 9144000"/>
              <a:gd name="connsiteY1" fmla="*/ 0 h 3581400"/>
              <a:gd name="connsiteX2" fmla="*/ 9144000 w 9144000"/>
              <a:gd name="connsiteY2" fmla="*/ 3581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1905000"/>
              <a:gd name="connsiteX1" fmla="*/ 9144000 w 9144000"/>
              <a:gd name="connsiteY1" fmla="*/ 0 h 1905000"/>
              <a:gd name="connsiteX2" fmla="*/ 0 w 9144000"/>
              <a:gd name="connsiteY2" fmla="*/ 1905000 h 1905000"/>
              <a:gd name="connsiteX3" fmla="*/ 0 w 9144000"/>
              <a:gd name="connsiteY3" fmla="*/ 0 h 1905000"/>
              <a:gd name="connsiteX0" fmla="*/ 0 w 9144000"/>
              <a:gd name="connsiteY0" fmla="*/ 0 h 1905000"/>
              <a:gd name="connsiteX1" fmla="*/ 9144000 w 9144000"/>
              <a:gd name="connsiteY1" fmla="*/ 0 h 1905000"/>
              <a:gd name="connsiteX2" fmla="*/ 0 w 9144000"/>
              <a:gd name="connsiteY2" fmla="*/ 1905000 h 1905000"/>
              <a:gd name="connsiteX3" fmla="*/ 0 w 9144000"/>
              <a:gd name="connsiteY3" fmla="*/ 0 h 1905000"/>
              <a:gd name="connsiteX0" fmla="*/ 0 w 9144000"/>
              <a:gd name="connsiteY0" fmla="*/ 0 h 2349500"/>
              <a:gd name="connsiteX1" fmla="*/ 9144000 w 9144000"/>
              <a:gd name="connsiteY1" fmla="*/ 0 h 2349500"/>
              <a:gd name="connsiteX2" fmla="*/ 0 w 9144000"/>
              <a:gd name="connsiteY2" fmla="*/ 1905000 h 2349500"/>
              <a:gd name="connsiteX3" fmla="*/ 0 w 9144000"/>
              <a:gd name="connsiteY3" fmla="*/ 0 h 2349500"/>
              <a:gd name="connsiteX0" fmla="*/ 0 w 9144000"/>
              <a:gd name="connsiteY0" fmla="*/ 0 h 2349500"/>
              <a:gd name="connsiteX1" fmla="*/ 9144000 w 9144000"/>
              <a:gd name="connsiteY1" fmla="*/ 0 h 2349500"/>
              <a:gd name="connsiteX2" fmla="*/ 0 w 9144000"/>
              <a:gd name="connsiteY2" fmla="*/ 1905000 h 2349500"/>
              <a:gd name="connsiteX3" fmla="*/ 0 w 9144000"/>
              <a:gd name="connsiteY3" fmla="*/ 0 h 2349500"/>
              <a:gd name="connsiteX0" fmla="*/ 0 w 9144000"/>
              <a:gd name="connsiteY0" fmla="*/ 1 h 2349501"/>
              <a:gd name="connsiteX1" fmla="*/ 9144000 w 9144000"/>
              <a:gd name="connsiteY1" fmla="*/ 1 h 2349501"/>
              <a:gd name="connsiteX2" fmla="*/ 0 w 9144000"/>
              <a:gd name="connsiteY2" fmla="*/ 1905001 h 2349501"/>
              <a:gd name="connsiteX3" fmla="*/ 0 w 9144000"/>
              <a:gd name="connsiteY3" fmla="*/ 1 h 2349501"/>
              <a:gd name="connsiteX0" fmla="*/ 0 w 9144000"/>
              <a:gd name="connsiteY0" fmla="*/ 671286 h 3020786"/>
              <a:gd name="connsiteX1" fmla="*/ 9144000 w 9144000"/>
              <a:gd name="connsiteY1" fmla="*/ 671286 h 3020786"/>
              <a:gd name="connsiteX2" fmla="*/ 0 w 9144000"/>
              <a:gd name="connsiteY2" fmla="*/ 1905001 h 3020786"/>
              <a:gd name="connsiteX3" fmla="*/ 0 w 9144000"/>
              <a:gd name="connsiteY3" fmla="*/ 671286 h 3020786"/>
              <a:gd name="connsiteX0" fmla="*/ 0 w 9144000"/>
              <a:gd name="connsiteY0" fmla="*/ -1 h 2349499"/>
              <a:gd name="connsiteX1" fmla="*/ 9144000 w 9144000"/>
              <a:gd name="connsiteY1" fmla="*/ -1 h 2349499"/>
              <a:gd name="connsiteX2" fmla="*/ 0 w 9144000"/>
              <a:gd name="connsiteY2" fmla="*/ 1233714 h 2349499"/>
              <a:gd name="connsiteX3" fmla="*/ 0 w 9144000"/>
              <a:gd name="connsiteY3" fmla="*/ -1 h 2349499"/>
              <a:gd name="connsiteX0" fmla="*/ 0 w 9144000"/>
              <a:gd name="connsiteY0" fmla="*/ 0 h 2349500"/>
              <a:gd name="connsiteX1" fmla="*/ 9144000 w 9144000"/>
              <a:gd name="connsiteY1" fmla="*/ 0 h 2349500"/>
              <a:gd name="connsiteX2" fmla="*/ 0 w 9144000"/>
              <a:gd name="connsiteY2" fmla="*/ 1233715 h 2349500"/>
              <a:gd name="connsiteX3" fmla="*/ 0 w 9144000"/>
              <a:gd name="connsiteY3" fmla="*/ 0 h 2349500"/>
              <a:gd name="connsiteX0" fmla="*/ 0 w 9144000"/>
              <a:gd name="connsiteY0" fmla="*/ 0 h 2181679"/>
              <a:gd name="connsiteX1" fmla="*/ 9144000 w 9144000"/>
              <a:gd name="connsiteY1" fmla="*/ 0 h 2181679"/>
              <a:gd name="connsiteX2" fmla="*/ 0 w 9144000"/>
              <a:gd name="connsiteY2" fmla="*/ 1233715 h 2181679"/>
              <a:gd name="connsiteX3" fmla="*/ 0 w 9144000"/>
              <a:gd name="connsiteY3" fmla="*/ 0 h 2181679"/>
              <a:gd name="connsiteX0" fmla="*/ 0 w 9144000"/>
              <a:gd name="connsiteY0" fmla="*/ 0 h 2237619"/>
              <a:gd name="connsiteX1" fmla="*/ 9144000 w 9144000"/>
              <a:gd name="connsiteY1" fmla="*/ 0 h 2237619"/>
              <a:gd name="connsiteX2" fmla="*/ 0 w 9144000"/>
              <a:gd name="connsiteY2" fmla="*/ 1233715 h 2237619"/>
              <a:gd name="connsiteX3" fmla="*/ 0 w 9144000"/>
              <a:gd name="connsiteY3" fmla="*/ 0 h 2237619"/>
              <a:gd name="connsiteX0" fmla="*/ 0 w 10439400"/>
              <a:gd name="connsiteY0" fmla="*/ 0 h 1432615"/>
              <a:gd name="connsiteX1" fmla="*/ 9144000 w 10439400"/>
              <a:gd name="connsiteY1" fmla="*/ 0 h 1432615"/>
              <a:gd name="connsiteX2" fmla="*/ 7772400 w 10439400"/>
              <a:gd name="connsiteY2" fmla="*/ 1193397 h 1432615"/>
              <a:gd name="connsiteX3" fmla="*/ 0 w 10439400"/>
              <a:gd name="connsiteY3" fmla="*/ 1233715 h 1432615"/>
              <a:gd name="connsiteX4" fmla="*/ 0 w 10439400"/>
              <a:gd name="connsiteY4" fmla="*/ 0 h 1432615"/>
              <a:gd name="connsiteX0" fmla="*/ 0 w 10668000"/>
              <a:gd name="connsiteY0" fmla="*/ 0 h 1846539"/>
              <a:gd name="connsiteX1" fmla="*/ 9144000 w 10668000"/>
              <a:gd name="connsiteY1" fmla="*/ 0 h 1846539"/>
              <a:gd name="connsiteX2" fmla="*/ 9144000 w 10668000"/>
              <a:gd name="connsiteY2" fmla="*/ 1640920 h 1846539"/>
              <a:gd name="connsiteX3" fmla="*/ 0 w 10668000"/>
              <a:gd name="connsiteY3" fmla="*/ 1233715 h 1846539"/>
              <a:gd name="connsiteX4" fmla="*/ 0 w 10668000"/>
              <a:gd name="connsiteY4" fmla="*/ 0 h 1846539"/>
              <a:gd name="connsiteX0" fmla="*/ 0 w 10668000"/>
              <a:gd name="connsiteY0" fmla="*/ 234984 h 2081523"/>
              <a:gd name="connsiteX1" fmla="*/ 9144000 w 10668000"/>
              <a:gd name="connsiteY1" fmla="*/ 234984 h 2081523"/>
              <a:gd name="connsiteX2" fmla="*/ 9144000 w 10668000"/>
              <a:gd name="connsiteY2" fmla="*/ 1875904 h 2081523"/>
              <a:gd name="connsiteX3" fmla="*/ 0 w 10668000"/>
              <a:gd name="connsiteY3" fmla="*/ 1468699 h 2081523"/>
              <a:gd name="connsiteX4" fmla="*/ 0 w 10668000"/>
              <a:gd name="connsiteY4" fmla="*/ 234984 h 2081523"/>
              <a:gd name="connsiteX0" fmla="*/ 0 w 9144000"/>
              <a:gd name="connsiteY0" fmla="*/ 234983 h 2081522"/>
              <a:gd name="connsiteX1" fmla="*/ 9144000 w 9144000"/>
              <a:gd name="connsiteY1" fmla="*/ 234983 h 2081522"/>
              <a:gd name="connsiteX2" fmla="*/ 9144000 w 9144000"/>
              <a:gd name="connsiteY2" fmla="*/ 1875903 h 2081522"/>
              <a:gd name="connsiteX3" fmla="*/ 0 w 9144000"/>
              <a:gd name="connsiteY3" fmla="*/ 1468698 h 2081522"/>
              <a:gd name="connsiteX4" fmla="*/ 0 w 9144000"/>
              <a:gd name="connsiteY4" fmla="*/ 234983 h 2081522"/>
              <a:gd name="connsiteX0" fmla="*/ 0 w 9144000"/>
              <a:gd name="connsiteY0" fmla="*/ 730583 h 2577122"/>
              <a:gd name="connsiteX1" fmla="*/ 4940300 w 9144000"/>
              <a:gd name="connsiteY1" fmla="*/ 0 h 2577122"/>
              <a:gd name="connsiteX2" fmla="*/ 9144000 w 9144000"/>
              <a:gd name="connsiteY2" fmla="*/ 730583 h 2577122"/>
              <a:gd name="connsiteX3" fmla="*/ 9144000 w 9144000"/>
              <a:gd name="connsiteY3" fmla="*/ 2371503 h 2577122"/>
              <a:gd name="connsiteX4" fmla="*/ 0 w 9144000"/>
              <a:gd name="connsiteY4" fmla="*/ 1964298 h 2577122"/>
              <a:gd name="connsiteX5" fmla="*/ 0 w 9144000"/>
              <a:gd name="connsiteY5" fmla="*/ 730583 h 2577122"/>
              <a:gd name="connsiteX0" fmla="*/ 0 w 9144000"/>
              <a:gd name="connsiteY0" fmla="*/ 730583 h 2163196"/>
              <a:gd name="connsiteX1" fmla="*/ 4940300 w 9144000"/>
              <a:gd name="connsiteY1" fmla="*/ 0 h 2163196"/>
              <a:gd name="connsiteX2" fmla="*/ 9144000 w 9144000"/>
              <a:gd name="connsiteY2" fmla="*/ 730583 h 2163196"/>
              <a:gd name="connsiteX3" fmla="*/ 9144000 w 9144000"/>
              <a:gd name="connsiteY3" fmla="*/ 1598367 h 2163196"/>
              <a:gd name="connsiteX4" fmla="*/ 0 w 9144000"/>
              <a:gd name="connsiteY4" fmla="*/ 1964298 h 2163196"/>
              <a:gd name="connsiteX5" fmla="*/ 0 w 9144000"/>
              <a:gd name="connsiteY5" fmla="*/ 730583 h 2163196"/>
              <a:gd name="connsiteX0" fmla="*/ 0 w 9144000"/>
              <a:gd name="connsiteY0" fmla="*/ 913051 h 2345664"/>
              <a:gd name="connsiteX1" fmla="*/ 4940300 w 9144000"/>
              <a:gd name="connsiteY1" fmla="*/ 182468 h 2345664"/>
              <a:gd name="connsiteX2" fmla="*/ 9144000 w 9144000"/>
              <a:gd name="connsiteY2" fmla="*/ 296129 h 2345664"/>
              <a:gd name="connsiteX3" fmla="*/ 9144000 w 9144000"/>
              <a:gd name="connsiteY3" fmla="*/ 1780835 h 2345664"/>
              <a:gd name="connsiteX4" fmla="*/ 0 w 9144000"/>
              <a:gd name="connsiteY4" fmla="*/ 2146766 h 2345664"/>
              <a:gd name="connsiteX5" fmla="*/ 0 w 9144000"/>
              <a:gd name="connsiteY5" fmla="*/ 913051 h 2345664"/>
              <a:gd name="connsiteX0" fmla="*/ 0 w 9144000"/>
              <a:gd name="connsiteY0" fmla="*/ 833404 h 2266017"/>
              <a:gd name="connsiteX1" fmla="*/ 4940300 w 9144000"/>
              <a:gd name="connsiteY1" fmla="*/ 102821 h 2266017"/>
              <a:gd name="connsiteX2" fmla="*/ 9144000 w 9144000"/>
              <a:gd name="connsiteY2" fmla="*/ 216482 h 2266017"/>
              <a:gd name="connsiteX3" fmla="*/ 9144000 w 9144000"/>
              <a:gd name="connsiteY3" fmla="*/ 1701188 h 2266017"/>
              <a:gd name="connsiteX4" fmla="*/ 0 w 9144000"/>
              <a:gd name="connsiteY4" fmla="*/ 2067119 h 2266017"/>
              <a:gd name="connsiteX5" fmla="*/ 0 w 9144000"/>
              <a:gd name="connsiteY5" fmla="*/ 833404 h 2266017"/>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761553 h 2194166"/>
              <a:gd name="connsiteX1" fmla="*/ 9144000 w 9144000"/>
              <a:gd name="connsiteY1" fmla="*/ 144631 h 2194166"/>
              <a:gd name="connsiteX2" fmla="*/ 9144000 w 9144000"/>
              <a:gd name="connsiteY2" fmla="*/ 1629337 h 2194166"/>
              <a:gd name="connsiteX3" fmla="*/ 0 w 9144000"/>
              <a:gd name="connsiteY3" fmla="*/ 1995268 h 2194166"/>
              <a:gd name="connsiteX4" fmla="*/ 0 w 9144000"/>
              <a:gd name="connsiteY4" fmla="*/ 761553 h 2194166"/>
              <a:gd name="connsiteX0" fmla="*/ 0 w 9144000"/>
              <a:gd name="connsiteY0" fmla="*/ 761553 h 2442422"/>
              <a:gd name="connsiteX1" fmla="*/ 9144000 w 9144000"/>
              <a:gd name="connsiteY1" fmla="*/ 144631 h 2442422"/>
              <a:gd name="connsiteX2" fmla="*/ 9144000 w 9144000"/>
              <a:gd name="connsiteY2" fmla="*/ 1629337 h 2442422"/>
              <a:gd name="connsiteX3" fmla="*/ 0 w 9144000"/>
              <a:gd name="connsiteY3" fmla="*/ 1995268 h 2442422"/>
              <a:gd name="connsiteX4" fmla="*/ 0 w 9144000"/>
              <a:gd name="connsiteY4" fmla="*/ 761553 h 2442422"/>
              <a:gd name="connsiteX0" fmla="*/ 0 w 9144000"/>
              <a:gd name="connsiteY0" fmla="*/ 1711324 h 3392193"/>
              <a:gd name="connsiteX1" fmla="*/ 9144000 w 9144000"/>
              <a:gd name="connsiteY1" fmla="*/ 1094402 h 3392193"/>
              <a:gd name="connsiteX2" fmla="*/ 9144000 w 9144000"/>
              <a:gd name="connsiteY2" fmla="*/ 2579108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579110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579110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879895 h 3392193"/>
              <a:gd name="connsiteX3" fmla="*/ 0 w 9144000"/>
              <a:gd name="connsiteY3" fmla="*/ 2945039 h 3392193"/>
              <a:gd name="connsiteX4" fmla="*/ 0 w 9144000"/>
              <a:gd name="connsiteY4" fmla="*/ 1711324 h 3392193"/>
              <a:gd name="connsiteX0" fmla="*/ 0 w 9154274"/>
              <a:gd name="connsiteY0" fmla="*/ 1711324 h 3392193"/>
              <a:gd name="connsiteX1" fmla="*/ 9144000 w 9154274"/>
              <a:gd name="connsiteY1" fmla="*/ 1094402 h 3392193"/>
              <a:gd name="connsiteX2" fmla="*/ 9154274 w 9154274"/>
              <a:gd name="connsiteY2" fmla="*/ 2961568 h 3392193"/>
              <a:gd name="connsiteX3" fmla="*/ 0 w 9154274"/>
              <a:gd name="connsiteY3" fmla="*/ 2945039 h 3392193"/>
              <a:gd name="connsiteX4" fmla="*/ 0 w 9154274"/>
              <a:gd name="connsiteY4" fmla="*/ 1711324 h 3392193"/>
              <a:gd name="connsiteX0" fmla="*/ 0 w 9154274"/>
              <a:gd name="connsiteY0" fmla="*/ 1711324 h 3392193"/>
              <a:gd name="connsiteX1" fmla="*/ 9144000 w 9154274"/>
              <a:gd name="connsiteY1" fmla="*/ 1094402 h 3392193"/>
              <a:gd name="connsiteX2" fmla="*/ 9154274 w 9154274"/>
              <a:gd name="connsiteY2" fmla="*/ 3010571 h 3392193"/>
              <a:gd name="connsiteX3" fmla="*/ 0 w 9154274"/>
              <a:gd name="connsiteY3" fmla="*/ 2945039 h 3392193"/>
              <a:gd name="connsiteX4" fmla="*/ 0 w 9154274"/>
              <a:gd name="connsiteY4" fmla="*/ 1711324 h 339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274" h="3392193">
                <a:moveTo>
                  <a:pt x="0" y="1711324"/>
                </a:moveTo>
                <a:cubicBezTo>
                  <a:pt x="513708" y="3392193"/>
                  <a:pt x="5445303" y="0"/>
                  <a:pt x="9144000" y="1094402"/>
                </a:cubicBezTo>
                <a:cubicBezTo>
                  <a:pt x="9147425" y="1716791"/>
                  <a:pt x="9150849" y="2388182"/>
                  <a:pt x="9154274" y="3010571"/>
                </a:cubicBezTo>
                <a:lnTo>
                  <a:pt x="0" y="2945039"/>
                </a:lnTo>
                <a:lnTo>
                  <a:pt x="0" y="1711324"/>
                </a:lnTo>
                <a:close/>
              </a:path>
            </a:pathLst>
          </a:custGeom>
          <a:solidFill>
            <a:schemeClr val="accent3">
              <a:lumMod val="5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12" name="Freeform 9"/>
          <p:cNvSpPr>
            <a:spLocks/>
          </p:cNvSpPr>
          <p:nvPr userDrawn="1"/>
        </p:nvSpPr>
        <p:spPr bwMode="auto">
          <a:xfrm flipV="1">
            <a:off x="0" y="3048000"/>
            <a:ext cx="11785600" cy="34290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13" name="Freeform 8"/>
          <p:cNvSpPr>
            <a:spLocks/>
          </p:cNvSpPr>
          <p:nvPr userDrawn="1"/>
        </p:nvSpPr>
        <p:spPr bwMode="auto">
          <a:xfrm flipV="1">
            <a:off x="-1" y="3021106"/>
            <a:ext cx="11112137" cy="3227294"/>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alpha val="5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2" name="Title 1"/>
          <p:cNvSpPr>
            <a:spLocks noGrp="1"/>
          </p:cNvSpPr>
          <p:nvPr>
            <p:ph type="ctrTitle"/>
          </p:nvPr>
        </p:nvSpPr>
        <p:spPr>
          <a:xfrm>
            <a:off x="1523968" y="2571745"/>
            <a:ext cx="103632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3238480" y="4071942"/>
            <a:ext cx="8534400" cy="642942"/>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250578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654DA-197C-42E2-B40E-65295D53AF53}" type="datetimeFigureOut">
              <a:rPr lang="en-US" smtClean="0">
                <a:solidFill>
                  <a:prstClr val="black">
                    <a:tint val="75000"/>
                  </a:prstClr>
                </a:solidFill>
              </a:rPr>
              <a:pPr/>
              <a:t>1/30/2019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03161EA-3838-4585-991A-9FE3F83376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05468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F654DA-197C-42E2-B40E-65295D53AF53}" type="datetimeFigureOut">
              <a:rPr lang="en-US" smtClean="0">
                <a:solidFill>
                  <a:prstClr val="black">
                    <a:tint val="75000"/>
                  </a:prstClr>
                </a:solidFill>
              </a:rPr>
              <a:pPr/>
              <a:t>1/30/2019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03161EA-3838-4585-991A-9FE3F83376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3023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F654DA-197C-42E2-B40E-65295D53AF53}" type="datetimeFigureOut">
              <a:rPr lang="en-US" smtClean="0">
                <a:solidFill>
                  <a:prstClr val="black">
                    <a:tint val="75000"/>
                  </a:prstClr>
                </a:solidFill>
              </a:rPr>
              <a:pPr/>
              <a:t>1/30/2019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03161EA-3838-4585-991A-9FE3F83376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3767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F654DA-197C-42E2-B40E-65295D53AF53}" type="datetimeFigureOut">
              <a:rPr lang="en-US" smtClean="0">
                <a:solidFill>
                  <a:prstClr val="black">
                    <a:tint val="75000"/>
                  </a:prstClr>
                </a:solidFill>
              </a:rPr>
              <a:pPr/>
              <a:t>1/30/2019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03161EA-3838-4585-991A-9FE3F83376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23327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F654DA-197C-42E2-B40E-65295D53AF53}" type="datetimeFigureOut">
              <a:rPr lang="en-US" smtClean="0">
                <a:solidFill>
                  <a:prstClr val="black">
                    <a:tint val="75000"/>
                  </a:prstClr>
                </a:solidFill>
              </a:rPr>
              <a:pPr/>
              <a:t>1/30/2019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03161EA-3838-4585-991A-9FE3F83376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1620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F654DA-197C-42E2-B40E-65295D53AF53}" type="datetimeFigureOut">
              <a:rPr lang="en-US" smtClean="0">
                <a:solidFill>
                  <a:prstClr val="black">
                    <a:tint val="75000"/>
                  </a:prstClr>
                </a:solidFill>
              </a:rPr>
              <a:pPr/>
              <a:t>1/30/2019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03161EA-3838-4585-991A-9FE3F83376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1481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F654DA-197C-42E2-B40E-65295D53AF53}" type="datetimeFigureOut">
              <a:rPr lang="en-US" smtClean="0">
                <a:solidFill>
                  <a:prstClr val="black">
                    <a:tint val="75000"/>
                  </a:prstClr>
                </a:solidFill>
              </a:rPr>
              <a:pPr/>
              <a:t>1/30/2019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03161EA-3838-4585-991A-9FE3F83376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4669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654DA-197C-42E2-B40E-65295D53AF53}" type="datetimeFigureOut">
              <a:rPr lang="en-US" smtClean="0"/>
              <a:pPr/>
              <a:t>1/30/2019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3161EA-3838-4585-991A-9FE3F83376D8}" type="slidenum">
              <a:rPr lang="en-US" smtClean="0"/>
              <a:pPr/>
              <a:t>‹#›</a:t>
            </a:fld>
            <a:endParaRPr lang="en-US" dirty="0"/>
          </a:p>
        </p:txBody>
      </p:sp>
    </p:spTree>
    <p:extLst>
      <p:ext uri="{BB962C8B-B14F-4D97-AF65-F5344CB8AC3E}">
        <p14:creationId xmlns:p14="http://schemas.microsoft.com/office/powerpoint/2010/main" val="13106376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F654DA-197C-42E2-B40E-65295D53AF53}" type="datetimeFigureOut">
              <a:rPr lang="en-US" smtClean="0">
                <a:solidFill>
                  <a:prstClr val="black">
                    <a:tint val="75000"/>
                  </a:prstClr>
                </a:solidFill>
              </a:rPr>
              <a:pPr/>
              <a:t>1/30/2019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03161EA-3838-4585-991A-9FE3F83376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27897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654DA-197C-42E2-B40E-65295D53AF53}" type="datetimeFigureOut">
              <a:rPr lang="en-US" smtClean="0">
                <a:solidFill>
                  <a:prstClr val="black">
                    <a:tint val="75000"/>
                  </a:prstClr>
                </a:solidFill>
              </a:rPr>
              <a:pPr/>
              <a:t>1/30/2019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03161EA-3838-4585-991A-9FE3F83376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42243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F654DA-197C-42E2-B40E-65295D53AF53}" type="datetimeFigureOut">
              <a:rPr lang="en-US" smtClean="0">
                <a:solidFill>
                  <a:prstClr val="black">
                    <a:tint val="75000"/>
                  </a:prstClr>
                </a:solidFill>
              </a:rPr>
              <a:pPr/>
              <a:t>1/30/2019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03161EA-3838-4585-991A-9FE3F83376D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4784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F654DA-197C-42E2-B40E-65295D53AF53}" type="datetimeFigureOut">
              <a:rPr lang="en-US" smtClean="0"/>
              <a:pPr/>
              <a:t>1/30/2019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3161EA-3838-4585-991A-9FE3F83376D8}" type="slidenum">
              <a:rPr lang="en-US" smtClean="0"/>
              <a:pPr/>
              <a:t>‹#›</a:t>
            </a:fld>
            <a:endParaRPr lang="en-US" dirty="0"/>
          </a:p>
        </p:txBody>
      </p:sp>
    </p:spTree>
    <p:extLst>
      <p:ext uri="{BB962C8B-B14F-4D97-AF65-F5344CB8AC3E}">
        <p14:creationId xmlns:p14="http://schemas.microsoft.com/office/powerpoint/2010/main" val="1007573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F654DA-197C-42E2-B40E-65295D53AF53}" type="datetimeFigureOut">
              <a:rPr lang="en-US" smtClean="0"/>
              <a:pPr/>
              <a:t>1/30/2019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3161EA-3838-4585-991A-9FE3F83376D8}" type="slidenum">
              <a:rPr lang="en-US" smtClean="0"/>
              <a:pPr/>
              <a:t>‹#›</a:t>
            </a:fld>
            <a:endParaRPr lang="en-US" dirty="0"/>
          </a:p>
        </p:txBody>
      </p:sp>
    </p:spTree>
    <p:extLst>
      <p:ext uri="{BB962C8B-B14F-4D97-AF65-F5344CB8AC3E}">
        <p14:creationId xmlns:p14="http://schemas.microsoft.com/office/powerpoint/2010/main" val="1476890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F654DA-197C-42E2-B40E-65295D53AF53}" type="datetimeFigureOut">
              <a:rPr lang="en-US" smtClean="0"/>
              <a:pPr/>
              <a:t>1/30/2019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03161EA-3838-4585-991A-9FE3F83376D8}" type="slidenum">
              <a:rPr lang="en-US" smtClean="0"/>
              <a:pPr/>
              <a:t>‹#›</a:t>
            </a:fld>
            <a:endParaRPr lang="en-US" dirty="0"/>
          </a:p>
        </p:txBody>
      </p:sp>
    </p:spTree>
    <p:extLst>
      <p:ext uri="{BB962C8B-B14F-4D97-AF65-F5344CB8AC3E}">
        <p14:creationId xmlns:p14="http://schemas.microsoft.com/office/powerpoint/2010/main" val="4131074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F654DA-197C-42E2-B40E-65295D53AF53}" type="datetimeFigureOut">
              <a:rPr lang="en-US" smtClean="0"/>
              <a:pPr/>
              <a:t>1/30/2019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03161EA-3838-4585-991A-9FE3F83376D8}" type="slidenum">
              <a:rPr lang="en-US" smtClean="0"/>
              <a:pPr/>
              <a:t>‹#›</a:t>
            </a:fld>
            <a:endParaRPr lang="en-US" dirty="0"/>
          </a:p>
        </p:txBody>
      </p:sp>
    </p:spTree>
    <p:extLst>
      <p:ext uri="{BB962C8B-B14F-4D97-AF65-F5344CB8AC3E}">
        <p14:creationId xmlns:p14="http://schemas.microsoft.com/office/powerpoint/2010/main" val="3037552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F654DA-197C-42E2-B40E-65295D53AF53}" type="datetimeFigureOut">
              <a:rPr lang="en-US" smtClean="0"/>
              <a:pPr/>
              <a:t>1/30/2019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03161EA-3838-4585-991A-9FE3F83376D8}" type="slidenum">
              <a:rPr lang="en-US" smtClean="0"/>
              <a:pPr/>
              <a:t>‹#›</a:t>
            </a:fld>
            <a:endParaRPr lang="en-US" dirty="0"/>
          </a:p>
        </p:txBody>
      </p:sp>
    </p:spTree>
    <p:extLst>
      <p:ext uri="{BB962C8B-B14F-4D97-AF65-F5344CB8AC3E}">
        <p14:creationId xmlns:p14="http://schemas.microsoft.com/office/powerpoint/2010/main" val="606678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F654DA-197C-42E2-B40E-65295D53AF53}" type="datetimeFigureOut">
              <a:rPr lang="en-US" smtClean="0"/>
              <a:pPr/>
              <a:t>1/30/2019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3161EA-3838-4585-991A-9FE3F83376D8}" type="slidenum">
              <a:rPr lang="en-US" smtClean="0"/>
              <a:pPr/>
              <a:t>‹#›</a:t>
            </a:fld>
            <a:endParaRPr lang="en-US" dirty="0"/>
          </a:p>
        </p:txBody>
      </p:sp>
    </p:spTree>
    <p:extLst>
      <p:ext uri="{BB962C8B-B14F-4D97-AF65-F5344CB8AC3E}">
        <p14:creationId xmlns:p14="http://schemas.microsoft.com/office/powerpoint/2010/main" val="2306081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F654DA-197C-42E2-B40E-65295D53AF53}" type="datetimeFigureOut">
              <a:rPr lang="en-US" smtClean="0"/>
              <a:pPr/>
              <a:t>1/30/2019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3161EA-3838-4585-991A-9FE3F83376D8}" type="slidenum">
              <a:rPr lang="en-US" smtClean="0"/>
              <a:pPr/>
              <a:t>‹#›</a:t>
            </a:fld>
            <a:endParaRPr lang="en-US" dirty="0"/>
          </a:p>
        </p:txBody>
      </p:sp>
    </p:spTree>
    <p:extLst>
      <p:ext uri="{BB962C8B-B14F-4D97-AF65-F5344CB8AC3E}">
        <p14:creationId xmlns:p14="http://schemas.microsoft.com/office/powerpoint/2010/main" val="2268076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3"/>
          <p:cNvSpPr>
            <a:spLocks noChangeArrowheads="1"/>
          </p:cNvSpPr>
          <p:nvPr/>
        </p:nvSpPr>
        <p:spPr bwMode="auto">
          <a:xfrm>
            <a:off x="0" y="5943600"/>
            <a:ext cx="12205699" cy="1066800"/>
          </a:xfrm>
          <a:custGeom>
            <a:avLst/>
            <a:gdLst>
              <a:gd name="connsiteX0" fmla="*/ 0 w 9144000"/>
              <a:gd name="connsiteY0" fmla="*/ 0 h 3581400"/>
              <a:gd name="connsiteX1" fmla="*/ 9144000 w 9144000"/>
              <a:gd name="connsiteY1" fmla="*/ 0 h 3581400"/>
              <a:gd name="connsiteX2" fmla="*/ 9144000 w 9144000"/>
              <a:gd name="connsiteY2" fmla="*/ 3581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1905000"/>
              <a:gd name="connsiteX1" fmla="*/ 9144000 w 9144000"/>
              <a:gd name="connsiteY1" fmla="*/ 0 h 1905000"/>
              <a:gd name="connsiteX2" fmla="*/ 0 w 9144000"/>
              <a:gd name="connsiteY2" fmla="*/ 1905000 h 1905000"/>
              <a:gd name="connsiteX3" fmla="*/ 0 w 9144000"/>
              <a:gd name="connsiteY3" fmla="*/ 0 h 1905000"/>
              <a:gd name="connsiteX0" fmla="*/ 0 w 9144000"/>
              <a:gd name="connsiteY0" fmla="*/ 0 h 1905000"/>
              <a:gd name="connsiteX1" fmla="*/ 9144000 w 9144000"/>
              <a:gd name="connsiteY1" fmla="*/ 0 h 1905000"/>
              <a:gd name="connsiteX2" fmla="*/ 0 w 9144000"/>
              <a:gd name="connsiteY2" fmla="*/ 1905000 h 1905000"/>
              <a:gd name="connsiteX3" fmla="*/ 0 w 9144000"/>
              <a:gd name="connsiteY3" fmla="*/ 0 h 1905000"/>
              <a:gd name="connsiteX0" fmla="*/ 0 w 9144000"/>
              <a:gd name="connsiteY0" fmla="*/ 0 h 2349500"/>
              <a:gd name="connsiteX1" fmla="*/ 9144000 w 9144000"/>
              <a:gd name="connsiteY1" fmla="*/ 0 h 2349500"/>
              <a:gd name="connsiteX2" fmla="*/ 0 w 9144000"/>
              <a:gd name="connsiteY2" fmla="*/ 1905000 h 2349500"/>
              <a:gd name="connsiteX3" fmla="*/ 0 w 9144000"/>
              <a:gd name="connsiteY3" fmla="*/ 0 h 2349500"/>
              <a:gd name="connsiteX0" fmla="*/ 0 w 9144000"/>
              <a:gd name="connsiteY0" fmla="*/ 0 h 2349500"/>
              <a:gd name="connsiteX1" fmla="*/ 9144000 w 9144000"/>
              <a:gd name="connsiteY1" fmla="*/ 0 h 2349500"/>
              <a:gd name="connsiteX2" fmla="*/ 0 w 9144000"/>
              <a:gd name="connsiteY2" fmla="*/ 1905000 h 2349500"/>
              <a:gd name="connsiteX3" fmla="*/ 0 w 9144000"/>
              <a:gd name="connsiteY3" fmla="*/ 0 h 2349500"/>
              <a:gd name="connsiteX0" fmla="*/ 0 w 9144000"/>
              <a:gd name="connsiteY0" fmla="*/ 1 h 2349501"/>
              <a:gd name="connsiteX1" fmla="*/ 9144000 w 9144000"/>
              <a:gd name="connsiteY1" fmla="*/ 1 h 2349501"/>
              <a:gd name="connsiteX2" fmla="*/ 0 w 9144000"/>
              <a:gd name="connsiteY2" fmla="*/ 1905001 h 2349501"/>
              <a:gd name="connsiteX3" fmla="*/ 0 w 9144000"/>
              <a:gd name="connsiteY3" fmla="*/ 1 h 2349501"/>
              <a:gd name="connsiteX0" fmla="*/ 0 w 9144000"/>
              <a:gd name="connsiteY0" fmla="*/ 671286 h 3020786"/>
              <a:gd name="connsiteX1" fmla="*/ 9144000 w 9144000"/>
              <a:gd name="connsiteY1" fmla="*/ 671286 h 3020786"/>
              <a:gd name="connsiteX2" fmla="*/ 0 w 9144000"/>
              <a:gd name="connsiteY2" fmla="*/ 1905001 h 3020786"/>
              <a:gd name="connsiteX3" fmla="*/ 0 w 9144000"/>
              <a:gd name="connsiteY3" fmla="*/ 671286 h 3020786"/>
              <a:gd name="connsiteX0" fmla="*/ 0 w 9144000"/>
              <a:gd name="connsiteY0" fmla="*/ -1 h 2349499"/>
              <a:gd name="connsiteX1" fmla="*/ 9144000 w 9144000"/>
              <a:gd name="connsiteY1" fmla="*/ -1 h 2349499"/>
              <a:gd name="connsiteX2" fmla="*/ 0 w 9144000"/>
              <a:gd name="connsiteY2" fmla="*/ 1233714 h 2349499"/>
              <a:gd name="connsiteX3" fmla="*/ 0 w 9144000"/>
              <a:gd name="connsiteY3" fmla="*/ -1 h 2349499"/>
              <a:gd name="connsiteX0" fmla="*/ 0 w 9144000"/>
              <a:gd name="connsiteY0" fmla="*/ 0 h 2349500"/>
              <a:gd name="connsiteX1" fmla="*/ 9144000 w 9144000"/>
              <a:gd name="connsiteY1" fmla="*/ 0 h 2349500"/>
              <a:gd name="connsiteX2" fmla="*/ 0 w 9144000"/>
              <a:gd name="connsiteY2" fmla="*/ 1233715 h 2349500"/>
              <a:gd name="connsiteX3" fmla="*/ 0 w 9144000"/>
              <a:gd name="connsiteY3" fmla="*/ 0 h 2349500"/>
              <a:gd name="connsiteX0" fmla="*/ 0 w 9144000"/>
              <a:gd name="connsiteY0" fmla="*/ 0 h 2181679"/>
              <a:gd name="connsiteX1" fmla="*/ 9144000 w 9144000"/>
              <a:gd name="connsiteY1" fmla="*/ 0 h 2181679"/>
              <a:gd name="connsiteX2" fmla="*/ 0 w 9144000"/>
              <a:gd name="connsiteY2" fmla="*/ 1233715 h 2181679"/>
              <a:gd name="connsiteX3" fmla="*/ 0 w 9144000"/>
              <a:gd name="connsiteY3" fmla="*/ 0 h 2181679"/>
              <a:gd name="connsiteX0" fmla="*/ 0 w 9144000"/>
              <a:gd name="connsiteY0" fmla="*/ 0 h 2237619"/>
              <a:gd name="connsiteX1" fmla="*/ 9144000 w 9144000"/>
              <a:gd name="connsiteY1" fmla="*/ 0 h 2237619"/>
              <a:gd name="connsiteX2" fmla="*/ 0 w 9144000"/>
              <a:gd name="connsiteY2" fmla="*/ 1233715 h 2237619"/>
              <a:gd name="connsiteX3" fmla="*/ 0 w 9144000"/>
              <a:gd name="connsiteY3" fmla="*/ 0 h 2237619"/>
              <a:gd name="connsiteX0" fmla="*/ 0 w 10439400"/>
              <a:gd name="connsiteY0" fmla="*/ 0 h 1432615"/>
              <a:gd name="connsiteX1" fmla="*/ 9144000 w 10439400"/>
              <a:gd name="connsiteY1" fmla="*/ 0 h 1432615"/>
              <a:gd name="connsiteX2" fmla="*/ 7772400 w 10439400"/>
              <a:gd name="connsiteY2" fmla="*/ 1193397 h 1432615"/>
              <a:gd name="connsiteX3" fmla="*/ 0 w 10439400"/>
              <a:gd name="connsiteY3" fmla="*/ 1233715 h 1432615"/>
              <a:gd name="connsiteX4" fmla="*/ 0 w 10439400"/>
              <a:gd name="connsiteY4" fmla="*/ 0 h 1432615"/>
              <a:gd name="connsiteX0" fmla="*/ 0 w 10668000"/>
              <a:gd name="connsiteY0" fmla="*/ 0 h 1846539"/>
              <a:gd name="connsiteX1" fmla="*/ 9144000 w 10668000"/>
              <a:gd name="connsiteY1" fmla="*/ 0 h 1846539"/>
              <a:gd name="connsiteX2" fmla="*/ 9144000 w 10668000"/>
              <a:gd name="connsiteY2" fmla="*/ 1640920 h 1846539"/>
              <a:gd name="connsiteX3" fmla="*/ 0 w 10668000"/>
              <a:gd name="connsiteY3" fmla="*/ 1233715 h 1846539"/>
              <a:gd name="connsiteX4" fmla="*/ 0 w 10668000"/>
              <a:gd name="connsiteY4" fmla="*/ 0 h 1846539"/>
              <a:gd name="connsiteX0" fmla="*/ 0 w 10668000"/>
              <a:gd name="connsiteY0" fmla="*/ 234984 h 2081523"/>
              <a:gd name="connsiteX1" fmla="*/ 9144000 w 10668000"/>
              <a:gd name="connsiteY1" fmla="*/ 234984 h 2081523"/>
              <a:gd name="connsiteX2" fmla="*/ 9144000 w 10668000"/>
              <a:gd name="connsiteY2" fmla="*/ 1875904 h 2081523"/>
              <a:gd name="connsiteX3" fmla="*/ 0 w 10668000"/>
              <a:gd name="connsiteY3" fmla="*/ 1468699 h 2081523"/>
              <a:gd name="connsiteX4" fmla="*/ 0 w 10668000"/>
              <a:gd name="connsiteY4" fmla="*/ 234984 h 2081523"/>
              <a:gd name="connsiteX0" fmla="*/ 0 w 9144000"/>
              <a:gd name="connsiteY0" fmla="*/ 234983 h 2081522"/>
              <a:gd name="connsiteX1" fmla="*/ 9144000 w 9144000"/>
              <a:gd name="connsiteY1" fmla="*/ 234983 h 2081522"/>
              <a:gd name="connsiteX2" fmla="*/ 9144000 w 9144000"/>
              <a:gd name="connsiteY2" fmla="*/ 1875903 h 2081522"/>
              <a:gd name="connsiteX3" fmla="*/ 0 w 9144000"/>
              <a:gd name="connsiteY3" fmla="*/ 1468698 h 2081522"/>
              <a:gd name="connsiteX4" fmla="*/ 0 w 9144000"/>
              <a:gd name="connsiteY4" fmla="*/ 234983 h 2081522"/>
              <a:gd name="connsiteX0" fmla="*/ 0 w 9144000"/>
              <a:gd name="connsiteY0" fmla="*/ 730583 h 2577122"/>
              <a:gd name="connsiteX1" fmla="*/ 4940300 w 9144000"/>
              <a:gd name="connsiteY1" fmla="*/ 0 h 2577122"/>
              <a:gd name="connsiteX2" fmla="*/ 9144000 w 9144000"/>
              <a:gd name="connsiteY2" fmla="*/ 730583 h 2577122"/>
              <a:gd name="connsiteX3" fmla="*/ 9144000 w 9144000"/>
              <a:gd name="connsiteY3" fmla="*/ 2371503 h 2577122"/>
              <a:gd name="connsiteX4" fmla="*/ 0 w 9144000"/>
              <a:gd name="connsiteY4" fmla="*/ 1964298 h 2577122"/>
              <a:gd name="connsiteX5" fmla="*/ 0 w 9144000"/>
              <a:gd name="connsiteY5" fmla="*/ 730583 h 2577122"/>
              <a:gd name="connsiteX0" fmla="*/ 0 w 9144000"/>
              <a:gd name="connsiteY0" fmla="*/ 730583 h 2163196"/>
              <a:gd name="connsiteX1" fmla="*/ 4940300 w 9144000"/>
              <a:gd name="connsiteY1" fmla="*/ 0 h 2163196"/>
              <a:gd name="connsiteX2" fmla="*/ 9144000 w 9144000"/>
              <a:gd name="connsiteY2" fmla="*/ 730583 h 2163196"/>
              <a:gd name="connsiteX3" fmla="*/ 9144000 w 9144000"/>
              <a:gd name="connsiteY3" fmla="*/ 1598367 h 2163196"/>
              <a:gd name="connsiteX4" fmla="*/ 0 w 9144000"/>
              <a:gd name="connsiteY4" fmla="*/ 1964298 h 2163196"/>
              <a:gd name="connsiteX5" fmla="*/ 0 w 9144000"/>
              <a:gd name="connsiteY5" fmla="*/ 730583 h 2163196"/>
              <a:gd name="connsiteX0" fmla="*/ 0 w 9144000"/>
              <a:gd name="connsiteY0" fmla="*/ 913051 h 2345664"/>
              <a:gd name="connsiteX1" fmla="*/ 4940300 w 9144000"/>
              <a:gd name="connsiteY1" fmla="*/ 182468 h 2345664"/>
              <a:gd name="connsiteX2" fmla="*/ 9144000 w 9144000"/>
              <a:gd name="connsiteY2" fmla="*/ 296129 h 2345664"/>
              <a:gd name="connsiteX3" fmla="*/ 9144000 w 9144000"/>
              <a:gd name="connsiteY3" fmla="*/ 1780835 h 2345664"/>
              <a:gd name="connsiteX4" fmla="*/ 0 w 9144000"/>
              <a:gd name="connsiteY4" fmla="*/ 2146766 h 2345664"/>
              <a:gd name="connsiteX5" fmla="*/ 0 w 9144000"/>
              <a:gd name="connsiteY5" fmla="*/ 913051 h 2345664"/>
              <a:gd name="connsiteX0" fmla="*/ 0 w 9144000"/>
              <a:gd name="connsiteY0" fmla="*/ 833404 h 2266017"/>
              <a:gd name="connsiteX1" fmla="*/ 4940300 w 9144000"/>
              <a:gd name="connsiteY1" fmla="*/ 102821 h 2266017"/>
              <a:gd name="connsiteX2" fmla="*/ 9144000 w 9144000"/>
              <a:gd name="connsiteY2" fmla="*/ 216482 h 2266017"/>
              <a:gd name="connsiteX3" fmla="*/ 9144000 w 9144000"/>
              <a:gd name="connsiteY3" fmla="*/ 1701188 h 2266017"/>
              <a:gd name="connsiteX4" fmla="*/ 0 w 9144000"/>
              <a:gd name="connsiteY4" fmla="*/ 2067119 h 2266017"/>
              <a:gd name="connsiteX5" fmla="*/ 0 w 9144000"/>
              <a:gd name="connsiteY5" fmla="*/ 833404 h 2266017"/>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761553 h 2194166"/>
              <a:gd name="connsiteX1" fmla="*/ 9144000 w 9144000"/>
              <a:gd name="connsiteY1" fmla="*/ 144631 h 2194166"/>
              <a:gd name="connsiteX2" fmla="*/ 9144000 w 9144000"/>
              <a:gd name="connsiteY2" fmla="*/ 1629337 h 2194166"/>
              <a:gd name="connsiteX3" fmla="*/ 0 w 9144000"/>
              <a:gd name="connsiteY3" fmla="*/ 1995268 h 2194166"/>
              <a:gd name="connsiteX4" fmla="*/ 0 w 9144000"/>
              <a:gd name="connsiteY4" fmla="*/ 761553 h 2194166"/>
              <a:gd name="connsiteX0" fmla="*/ 0 w 9144000"/>
              <a:gd name="connsiteY0" fmla="*/ 761553 h 2442422"/>
              <a:gd name="connsiteX1" fmla="*/ 9144000 w 9144000"/>
              <a:gd name="connsiteY1" fmla="*/ 144631 h 2442422"/>
              <a:gd name="connsiteX2" fmla="*/ 9144000 w 9144000"/>
              <a:gd name="connsiteY2" fmla="*/ 1629337 h 2442422"/>
              <a:gd name="connsiteX3" fmla="*/ 0 w 9144000"/>
              <a:gd name="connsiteY3" fmla="*/ 1995268 h 2442422"/>
              <a:gd name="connsiteX4" fmla="*/ 0 w 9144000"/>
              <a:gd name="connsiteY4" fmla="*/ 761553 h 2442422"/>
              <a:gd name="connsiteX0" fmla="*/ 0 w 9144000"/>
              <a:gd name="connsiteY0" fmla="*/ 1711324 h 3392193"/>
              <a:gd name="connsiteX1" fmla="*/ 9144000 w 9144000"/>
              <a:gd name="connsiteY1" fmla="*/ 1094402 h 3392193"/>
              <a:gd name="connsiteX2" fmla="*/ 9144000 w 9144000"/>
              <a:gd name="connsiteY2" fmla="*/ 2579108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579110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579110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879895 h 3392193"/>
              <a:gd name="connsiteX3" fmla="*/ 0 w 9144000"/>
              <a:gd name="connsiteY3" fmla="*/ 2945039 h 3392193"/>
              <a:gd name="connsiteX4" fmla="*/ 0 w 9144000"/>
              <a:gd name="connsiteY4" fmla="*/ 1711324 h 3392193"/>
              <a:gd name="connsiteX0" fmla="*/ 0 w 9154274"/>
              <a:gd name="connsiteY0" fmla="*/ 1711324 h 3392193"/>
              <a:gd name="connsiteX1" fmla="*/ 9144000 w 9154274"/>
              <a:gd name="connsiteY1" fmla="*/ 1094402 h 3392193"/>
              <a:gd name="connsiteX2" fmla="*/ 9154274 w 9154274"/>
              <a:gd name="connsiteY2" fmla="*/ 2961568 h 3392193"/>
              <a:gd name="connsiteX3" fmla="*/ 0 w 9154274"/>
              <a:gd name="connsiteY3" fmla="*/ 2945039 h 3392193"/>
              <a:gd name="connsiteX4" fmla="*/ 0 w 9154274"/>
              <a:gd name="connsiteY4" fmla="*/ 1711324 h 3392193"/>
              <a:gd name="connsiteX0" fmla="*/ 0 w 9154274"/>
              <a:gd name="connsiteY0" fmla="*/ 1711324 h 3392193"/>
              <a:gd name="connsiteX1" fmla="*/ 9144000 w 9154274"/>
              <a:gd name="connsiteY1" fmla="*/ 1094402 h 3392193"/>
              <a:gd name="connsiteX2" fmla="*/ 9154274 w 9154274"/>
              <a:gd name="connsiteY2" fmla="*/ 3010571 h 3392193"/>
              <a:gd name="connsiteX3" fmla="*/ 0 w 9154274"/>
              <a:gd name="connsiteY3" fmla="*/ 2945039 h 3392193"/>
              <a:gd name="connsiteX4" fmla="*/ 0 w 9154274"/>
              <a:gd name="connsiteY4" fmla="*/ 1711324 h 339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274" h="3392193">
                <a:moveTo>
                  <a:pt x="0" y="1711324"/>
                </a:moveTo>
                <a:cubicBezTo>
                  <a:pt x="513708" y="3392193"/>
                  <a:pt x="5445303" y="0"/>
                  <a:pt x="9144000" y="1094402"/>
                </a:cubicBezTo>
                <a:cubicBezTo>
                  <a:pt x="9147425" y="1716791"/>
                  <a:pt x="9150849" y="2388182"/>
                  <a:pt x="9154274" y="3010571"/>
                </a:cubicBezTo>
                <a:lnTo>
                  <a:pt x="0" y="2945039"/>
                </a:lnTo>
                <a:lnTo>
                  <a:pt x="0" y="1711324"/>
                </a:lnTo>
                <a:close/>
              </a:path>
            </a:pathLst>
          </a:custGeom>
          <a:solidFill>
            <a:schemeClr val="accent3">
              <a:lumMod val="5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p>
            <a:endParaRPr lang="en-US" sz="1800" dirty="0"/>
          </a:p>
        </p:txBody>
      </p:sp>
      <p:sp>
        <p:nvSpPr>
          <p:cNvPr id="10" name="Freeform 9"/>
          <p:cNvSpPr>
            <a:spLocks/>
          </p:cNvSpPr>
          <p:nvPr/>
        </p:nvSpPr>
        <p:spPr bwMode="auto">
          <a:xfrm flipV="1">
            <a:off x="0" y="3048000"/>
            <a:ext cx="11785600" cy="34290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F654DA-197C-42E2-B40E-65295D53AF53}" type="datetimeFigureOut">
              <a:rPr lang="en-US" smtClean="0"/>
              <a:pPr/>
              <a:t>1/30/2019</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3161EA-3838-4585-991A-9FE3F83376D8}" type="slidenum">
              <a:rPr lang="en-US" smtClean="0"/>
              <a:pPr/>
              <a:t>‹#›</a:t>
            </a:fld>
            <a:endParaRPr lang="en-US" dirty="0"/>
          </a:p>
        </p:txBody>
      </p:sp>
      <p:sp>
        <p:nvSpPr>
          <p:cNvPr id="7" name="Freeform 9"/>
          <p:cNvSpPr>
            <a:spLocks/>
          </p:cNvSpPr>
          <p:nvPr/>
        </p:nvSpPr>
        <p:spPr bwMode="auto">
          <a:xfrm flipH="1">
            <a:off x="1524000" y="-762000"/>
            <a:ext cx="10668000" cy="25908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8" name="Freeform 8"/>
          <p:cNvSpPr>
            <a:spLocks/>
          </p:cNvSpPr>
          <p:nvPr/>
        </p:nvSpPr>
        <p:spPr bwMode="auto">
          <a:xfrm flipH="1">
            <a:off x="2133600" y="-762000"/>
            <a:ext cx="10058400" cy="24384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11" name="Freeform 8"/>
          <p:cNvSpPr>
            <a:spLocks/>
          </p:cNvSpPr>
          <p:nvPr/>
        </p:nvSpPr>
        <p:spPr bwMode="auto">
          <a:xfrm flipV="1">
            <a:off x="-1" y="3021106"/>
            <a:ext cx="11112137" cy="3227294"/>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alpha val="5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Business Communication</a:t>
            </a:r>
            <a:endParaRPr lang="en-US" dirty="0"/>
          </a:p>
        </p:txBody>
      </p:sp>
      <p:sp>
        <p:nvSpPr>
          <p:cNvPr id="3" name="Text Placeholder 2"/>
          <p:cNvSpPr>
            <a:spLocks noGrp="1"/>
          </p:cNvSpPr>
          <p:nvPr>
            <p:ph type="body" idx="1"/>
          </p:nvPr>
        </p:nvSpPr>
        <p:spPr>
          <a:xfrm>
            <a:off x="609600" y="1600201"/>
            <a:ext cx="10972800" cy="685800"/>
          </a:xfrm>
          <a:prstGeom prst="rect">
            <a:avLst/>
          </a:prstGeom>
        </p:spPr>
        <p:txBody>
          <a:bodyPr vert="horz" lIns="91440" tIns="45720" rIns="91440" bIns="45720" rtlCol="0">
            <a:normAutofit/>
          </a:bodyPr>
          <a:lstStyle/>
          <a:p>
            <a:pPr lvl="0"/>
            <a:r>
              <a:rPr lang="en-US" dirty="0" smtClean="0"/>
              <a:t>Company Name</a:t>
            </a:r>
            <a:endParaRPr lang="en-US" dirty="0"/>
          </a:p>
        </p:txBody>
      </p:sp>
    </p:spTree>
    <p:extLst>
      <p:ext uri="{BB962C8B-B14F-4D97-AF65-F5344CB8AC3E}">
        <p14:creationId xmlns:p14="http://schemas.microsoft.com/office/powerpoint/2010/main" val="21734985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0" eaLnBrk="1" latinLnBrk="0" hangingPunct="1">
        <a:spcBef>
          <a:spcPct val="0"/>
        </a:spcBef>
        <a:buNone/>
        <a:defRPr sz="4400" kern="1200">
          <a:solidFill>
            <a:schemeClr val="accent3">
              <a:lumMod val="50000"/>
            </a:schemeClr>
          </a:solidFill>
          <a:latin typeface="+mj-lt"/>
          <a:ea typeface="+mj-ea"/>
          <a:cs typeface="+mj-cs"/>
        </a:defRPr>
      </a:lvl1pPr>
    </p:titleStyle>
    <p:bodyStyle>
      <a:lvl1pPr marL="342900" indent="-342900" algn="r" defTabSz="914400" rtl="0" eaLnBrk="1" latinLnBrk="0" hangingPunct="1">
        <a:spcBef>
          <a:spcPct val="20000"/>
        </a:spcBef>
        <a:buFont typeface="Arial" pitchFamily="34" charset="0"/>
        <a:buNone/>
        <a:defRPr sz="3200" kern="1200">
          <a:solidFill>
            <a:schemeClr val="accent3">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3"/>
          <p:cNvSpPr>
            <a:spLocks noChangeArrowheads="1"/>
          </p:cNvSpPr>
          <p:nvPr/>
        </p:nvSpPr>
        <p:spPr bwMode="auto">
          <a:xfrm>
            <a:off x="0" y="5943600"/>
            <a:ext cx="12205699" cy="1066800"/>
          </a:xfrm>
          <a:custGeom>
            <a:avLst/>
            <a:gdLst>
              <a:gd name="connsiteX0" fmla="*/ 0 w 9144000"/>
              <a:gd name="connsiteY0" fmla="*/ 0 h 3581400"/>
              <a:gd name="connsiteX1" fmla="*/ 9144000 w 9144000"/>
              <a:gd name="connsiteY1" fmla="*/ 0 h 3581400"/>
              <a:gd name="connsiteX2" fmla="*/ 9144000 w 9144000"/>
              <a:gd name="connsiteY2" fmla="*/ 3581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4800600 w 9144000"/>
              <a:gd name="connsiteY2" fmla="*/ 18288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2971800 w 9144000"/>
              <a:gd name="connsiteY2" fmla="*/ 914400 h 3581400"/>
              <a:gd name="connsiteX3" fmla="*/ 0 w 9144000"/>
              <a:gd name="connsiteY3" fmla="*/ 3581400 h 3581400"/>
              <a:gd name="connsiteX4" fmla="*/ 0 w 9144000"/>
              <a:gd name="connsiteY4"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3581400"/>
              <a:gd name="connsiteX1" fmla="*/ 9144000 w 9144000"/>
              <a:gd name="connsiteY1" fmla="*/ 0 h 3581400"/>
              <a:gd name="connsiteX2" fmla="*/ 0 w 9144000"/>
              <a:gd name="connsiteY2" fmla="*/ 3581400 h 3581400"/>
              <a:gd name="connsiteX3" fmla="*/ 0 w 9144000"/>
              <a:gd name="connsiteY3" fmla="*/ 0 h 3581400"/>
              <a:gd name="connsiteX0" fmla="*/ 0 w 9144000"/>
              <a:gd name="connsiteY0" fmla="*/ 0 h 1905000"/>
              <a:gd name="connsiteX1" fmla="*/ 9144000 w 9144000"/>
              <a:gd name="connsiteY1" fmla="*/ 0 h 1905000"/>
              <a:gd name="connsiteX2" fmla="*/ 0 w 9144000"/>
              <a:gd name="connsiteY2" fmla="*/ 1905000 h 1905000"/>
              <a:gd name="connsiteX3" fmla="*/ 0 w 9144000"/>
              <a:gd name="connsiteY3" fmla="*/ 0 h 1905000"/>
              <a:gd name="connsiteX0" fmla="*/ 0 w 9144000"/>
              <a:gd name="connsiteY0" fmla="*/ 0 h 1905000"/>
              <a:gd name="connsiteX1" fmla="*/ 9144000 w 9144000"/>
              <a:gd name="connsiteY1" fmla="*/ 0 h 1905000"/>
              <a:gd name="connsiteX2" fmla="*/ 0 w 9144000"/>
              <a:gd name="connsiteY2" fmla="*/ 1905000 h 1905000"/>
              <a:gd name="connsiteX3" fmla="*/ 0 w 9144000"/>
              <a:gd name="connsiteY3" fmla="*/ 0 h 1905000"/>
              <a:gd name="connsiteX0" fmla="*/ 0 w 9144000"/>
              <a:gd name="connsiteY0" fmla="*/ 0 h 2349500"/>
              <a:gd name="connsiteX1" fmla="*/ 9144000 w 9144000"/>
              <a:gd name="connsiteY1" fmla="*/ 0 h 2349500"/>
              <a:gd name="connsiteX2" fmla="*/ 0 w 9144000"/>
              <a:gd name="connsiteY2" fmla="*/ 1905000 h 2349500"/>
              <a:gd name="connsiteX3" fmla="*/ 0 w 9144000"/>
              <a:gd name="connsiteY3" fmla="*/ 0 h 2349500"/>
              <a:gd name="connsiteX0" fmla="*/ 0 w 9144000"/>
              <a:gd name="connsiteY0" fmla="*/ 0 h 2349500"/>
              <a:gd name="connsiteX1" fmla="*/ 9144000 w 9144000"/>
              <a:gd name="connsiteY1" fmla="*/ 0 h 2349500"/>
              <a:gd name="connsiteX2" fmla="*/ 0 w 9144000"/>
              <a:gd name="connsiteY2" fmla="*/ 1905000 h 2349500"/>
              <a:gd name="connsiteX3" fmla="*/ 0 w 9144000"/>
              <a:gd name="connsiteY3" fmla="*/ 0 h 2349500"/>
              <a:gd name="connsiteX0" fmla="*/ 0 w 9144000"/>
              <a:gd name="connsiteY0" fmla="*/ 1 h 2349501"/>
              <a:gd name="connsiteX1" fmla="*/ 9144000 w 9144000"/>
              <a:gd name="connsiteY1" fmla="*/ 1 h 2349501"/>
              <a:gd name="connsiteX2" fmla="*/ 0 w 9144000"/>
              <a:gd name="connsiteY2" fmla="*/ 1905001 h 2349501"/>
              <a:gd name="connsiteX3" fmla="*/ 0 w 9144000"/>
              <a:gd name="connsiteY3" fmla="*/ 1 h 2349501"/>
              <a:gd name="connsiteX0" fmla="*/ 0 w 9144000"/>
              <a:gd name="connsiteY0" fmla="*/ 671286 h 3020786"/>
              <a:gd name="connsiteX1" fmla="*/ 9144000 w 9144000"/>
              <a:gd name="connsiteY1" fmla="*/ 671286 h 3020786"/>
              <a:gd name="connsiteX2" fmla="*/ 0 w 9144000"/>
              <a:gd name="connsiteY2" fmla="*/ 1905001 h 3020786"/>
              <a:gd name="connsiteX3" fmla="*/ 0 w 9144000"/>
              <a:gd name="connsiteY3" fmla="*/ 671286 h 3020786"/>
              <a:gd name="connsiteX0" fmla="*/ 0 w 9144000"/>
              <a:gd name="connsiteY0" fmla="*/ -1 h 2349499"/>
              <a:gd name="connsiteX1" fmla="*/ 9144000 w 9144000"/>
              <a:gd name="connsiteY1" fmla="*/ -1 h 2349499"/>
              <a:gd name="connsiteX2" fmla="*/ 0 w 9144000"/>
              <a:gd name="connsiteY2" fmla="*/ 1233714 h 2349499"/>
              <a:gd name="connsiteX3" fmla="*/ 0 w 9144000"/>
              <a:gd name="connsiteY3" fmla="*/ -1 h 2349499"/>
              <a:gd name="connsiteX0" fmla="*/ 0 w 9144000"/>
              <a:gd name="connsiteY0" fmla="*/ 0 h 2349500"/>
              <a:gd name="connsiteX1" fmla="*/ 9144000 w 9144000"/>
              <a:gd name="connsiteY1" fmla="*/ 0 h 2349500"/>
              <a:gd name="connsiteX2" fmla="*/ 0 w 9144000"/>
              <a:gd name="connsiteY2" fmla="*/ 1233715 h 2349500"/>
              <a:gd name="connsiteX3" fmla="*/ 0 w 9144000"/>
              <a:gd name="connsiteY3" fmla="*/ 0 h 2349500"/>
              <a:gd name="connsiteX0" fmla="*/ 0 w 9144000"/>
              <a:gd name="connsiteY0" fmla="*/ 0 h 2181679"/>
              <a:gd name="connsiteX1" fmla="*/ 9144000 w 9144000"/>
              <a:gd name="connsiteY1" fmla="*/ 0 h 2181679"/>
              <a:gd name="connsiteX2" fmla="*/ 0 w 9144000"/>
              <a:gd name="connsiteY2" fmla="*/ 1233715 h 2181679"/>
              <a:gd name="connsiteX3" fmla="*/ 0 w 9144000"/>
              <a:gd name="connsiteY3" fmla="*/ 0 h 2181679"/>
              <a:gd name="connsiteX0" fmla="*/ 0 w 9144000"/>
              <a:gd name="connsiteY0" fmla="*/ 0 h 2237619"/>
              <a:gd name="connsiteX1" fmla="*/ 9144000 w 9144000"/>
              <a:gd name="connsiteY1" fmla="*/ 0 h 2237619"/>
              <a:gd name="connsiteX2" fmla="*/ 0 w 9144000"/>
              <a:gd name="connsiteY2" fmla="*/ 1233715 h 2237619"/>
              <a:gd name="connsiteX3" fmla="*/ 0 w 9144000"/>
              <a:gd name="connsiteY3" fmla="*/ 0 h 2237619"/>
              <a:gd name="connsiteX0" fmla="*/ 0 w 10439400"/>
              <a:gd name="connsiteY0" fmla="*/ 0 h 1432615"/>
              <a:gd name="connsiteX1" fmla="*/ 9144000 w 10439400"/>
              <a:gd name="connsiteY1" fmla="*/ 0 h 1432615"/>
              <a:gd name="connsiteX2" fmla="*/ 7772400 w 10439400"/>
              <a:gd name="connsiteY2" fmla="*/ 1193397 h 1432615"/>
              <a:gd name="connsiteX3" fmla="*/ 0 w 10439400"/>
              <a:gd name="connsiteY3" fmla="*/ 1233715 h 1432615"/>
              <a:gd name="connsiteX4" fmla="*/ 0 w 10439400"/>
              <a:gd name="connsiteY4" fmla="*/ 0 h 1432615"/>
              <a:gd name="connsiteX0" fmla="*/ 0 w 10668000"/>
              <a:gd name="connsiteY0" fmla="*/ 0 h 1846539"/>
              <a:gd name="connsiteX1" fmla="*/ 9144000 w 10668000"/>
              <a:gd name="connsiteY1" fmla="*/ 0 h 1846539"/>
              <a:gd name="connsiteX2" fmla="*/ 9144000 w 10668000"/>
              <a:gd name="connsiteY2" fmla="*/ 1640920 h 1846539"/>
              <a:gd name="connsiteX3" fmla="*/ 0 w 10668000"/>
              <a:gd name="connsiteY3" fmla="*/ 1233715 h 1846539"/>
              <a:gd name="connsiteX4" fmla="*/ 0 w 10668000"/>
              <a:gd name="connsiteY4" fmla="*/ 0 h 1846539"/>
              <a:gd name="connsiteX0" fmla="*/ 0 w 10668000"/>
              <a:gd name="connsiteY0" fmla="*/ 234984 h 2081523"/>
              <a:gd name="connsiteX1" fmla="*/ 9144000 w 10668000"/>
              <a:gd name="connsiteY1" fmla="*/ 234984 h 2081523"/>
              <a:gd name="connsiteX2" fmla="*/ 9144000 w 10668000"/>
              <a:gd name="connsiteY2" fmla="*/ 1875904 h 2081523"/>
              <a:gd name="connsiteX3" fmla="*/ 0 w 10668000"/>
              <a:gd name="connsiteY3" fmla="*/ 1468699 h 2081523"/>
              <a:gd name="connsiteX4" fmla="*/ 0 w 10668000"/>
              <a:gd name="connsiteY4" fmla="*/ 234984 h 2081523"/>
              <a:gd name="connsiteX0" fmla="*/ 0 w 9144000"/>
              <a:gd name="connsiteY0" fmla="*/ 234983 h 2081522"/>
              <a:gd name="connsiteX1" fmla="*/ 9144000 w 9144000"/>
              <a:gd name="connsiteY1" fmla="*/ 234983 h 2081522"/>
              <a:gd name="connsiteX2" fmla="*/ 9144000 w 9144000"/>
              <a:gd name="connsiteY2" fmla="*/ 1875903 h 2081522"/>
              <a:gd name="connsiteX3" fmla="*/ 0 w 9144000"/>
              <a:gd name="connsiteY3" fmla="*/ 1468698 h 2081522"/>
              <a:gd name="connsiteX4" fmla="*/ 0 w 9144000"/>
              <a:gd name="connsiteY4" fmla="*/ 234983 h 2081522"/>
              <a:gd name="connsiteX0" fmla="*/ 0 w 9144000"/>
              <a:gd name="connsiteY0" fmla="*/ 730583 h 2577122"/>
              <a:gd name="connsiteX1" fmla="*/ 4940300 w 9144000"/>
              <a:gd name="connsiteY1" fmla="*/ 0 h 2577122"/>
              <a:gd name="connsiteX2" fmla="*/ 9144000 w 9144000"/>
              <a:gd name="connsiteY2" fmla="*/ 730583 h 2577122"/>
              <a:gd name="connsiteX3" fmla="*/ 9144000 w 9144000"/>
              <a:gd name="connsiteY3" fmla="*/ 2371503 h 2577122"/>
              <a:gd name="connsiteX4" fmla="*/ 0 w 9144000"/>
              <a:gd name="connsiteY4" fmla="*/ 1964298 h 2577122"/>
              <a:gd name="connsiteX5" fmla="*/ 0 w 9144000"/>
              <a:gd name="connsiteY5" fmla="*/ 730583 h 2577122"/>
              <a:gd name="connsiteX0" fmla="*/ 0 w 9144000"/>
              <a:gd name="connsiteY0" fmla="*/ 730583 h 2163196"/>
              <a:gd name="connsiteX1" fmla="*/ 4940300 w 9144000"/>
              <a:gd name="connsiteY1" fmla="*/ 0 h 2163196"/>
              <a:gd name="connsiteX2" fmla="*/ 9144000 w 9144000"/>
              <a:gd name="connsiteY2" fmla="*/ 730583 h 2163196"/>
              <a:gd name="connsiteX3" fmla="*/ 9144000 w 9144000"/>
              <a:gd name="connsiteY3" fmla="*/ 1598367 h 2163196"/>
              <a:gd name="connsiteX4" fmla="*/ 0 w 9144000"/>
              <a:gd name="connsiteY4" fmla="*/ 1964298 h 2163196"/>
              <a:gd name="connsiteX5" fmla="*/ 0 w 9144000"/>
              <a:gd name="connsiteY5" fmla="*/ 730583 h 2163196"/>
              <a:gd name="connsiteX0" fmla="*/ 0 w 9144000"/>
              <a:gd name="connsiteY0" fmla="*/ 913051 h 2345664"/>
              <a:gd name="connsiteX1" fmla="*/ 4940300 w 9144000"/>
              <a:gd name="connsiteY1" fmla="*/ 182468 h 2345664"/>
              <a:gd name="connsiteX2" fmla="*/ 9144000 w 9144000"/>
              <a:gd name="connsiteY2" fmla="*/ 296129 h 2345664"/>
              <a:gd name="connsiteX3" fmla="*/ 9144000 w 9144000"/>
              <a:gd name="connsiteY3" fmla="*/ 1780835 h 2345664"/>
              <a:gd name="connsiteX4" fmla="*/ 0 w 9144000"/>
              <a:gd name="connsiteY4" fmla="*/ 2146766 h 2345664"/>
              <a:gd name="connsiteX5" fmla="*/ 0 w 9144000"/>
              <a:gd name="connsiteY5" fmla="*/ 913051 h 2345664"/>
              <a:gd name="connsiteX0" fmla="*/ 0 w 9144000"/>
              <a:gd name="connsiteY0" fmla="*/ 833404 h 2266017"/>
              <a:gd name="connsiteX1" fmla="*/ 4940300 w 9144000"/>
              <a:gd name="connsiteY1" fmla="*/ 102821 h 2266017"/>
              <a:gd name="connsiteX2" fmla="*/ 9144000 w 9144000"/>
              <a:gd name="connsiteY2" fmla="*/ 216482 h 2266017"/>
              <a:gd name="connsiteX3" fmla="*/ 9144000 w 9144000"/>
              <a:gd name="connsiteY3" fmla="*/ 1701188 h 2266017"/>
              <a:gd name="connsiteX4" fmla="*/ 0 w 9144000"/>
              <a:gd name="connsiteY4" fmla="*/ 2067119 h 2266017"/>
              <a:gd name="connsiteX5" fmla="*/ 0 w 9144000"/>
              <a:gd name="connsiteY5" fmla="*/ 833404 h 2266017"/>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832082 h 2264695"/>
              <a:gd name="connsiteX1" fmla="*/ 3568700 w 9144000"/>
              <a:gd name="connsiteY1" fmla="*/ 102821 h 2264695"/>
              <a:gd name="connsiteX2" fmla="*/ 9144000 w 9144000"/>
              <a:gd name="connsiteY2" fmla="*/ 215160 h 2264695"/>
              <a:gd name="connsiteX3" fmla="*/ 9144000 w 9144000"/>
              <a:gd name="connsiteY3" fmla="*/ 1699866 h 2264695"/>
              <a:gd name="connsiteX4" fmla="*/ 0 w 9144000"/>
              <a:gd name="connsiteY4" fmla="*/ 2065797 h 2264695"/>
              <a:gd name="connsiteX5" fmla="*/ 0 w 9144000"/>
              <a:gd name="connsiteY5" fmla="*/ 832082 h 2264695"/>
              <a:gd name="connsiteX0" fmla="*/ 0 w 9144000"/>
              <a:gd name="connsiteY0" fmla="*/ 761553 h 2194166"/>
              <a:gd name="connsiteX1" fmla="*/ 9144000 w 9144000"/>
              <a:gd name="connsiteY1" fmla="*/ 144631 h 2194166"/>
              <a:gd name="connsiteX2" fmla="*/ 9144000 w 9144000"/>
              <a:gd name="connsiteY2" fmla="*/ 1629337 h 2194166"/>
              <a:gd name="connsiteX3" fmla="*/ 0 w 9144000"/>
              <a:gd name="connsiteY3" fmla="*/ 1995268 h 2194166"/>
              <a:gd name="connsiteX4" fmla="*/ 0 w 9144000"/>
              <a:gd name="connsiteY4" fmla="*/ 761553 h 2194166"/>
              <a:gd name="connsiteX0" fmla="*/ 0 w 9144000"/>
              <a:gd name="connsiteY0" fmla="*/ 761553 h 2442422"/>
              <a:gd name="connsiteX1" fmla="*/ 9144000 w 9144000"/>
              <a:gd name="connsiteY1" fmla="*/ 144631 h 2442422"/>
              <a:gd name="connsiteX2" fmla="*/ 9144000 w 9144000"/>
              <a:gd name="connsiteY2" fmla="*/ 1629337 h 2442422"/>
              <a:gd name="connsiteX3" fmla="*/ 0 w 9144000"/>
              <a:gd name="connsiteY3" fmla="*/ 1995268 h 2442422"/>
              <a:gd name="connsiteX4" fmla="*/ 0 w 9144000"/>
              <a:gd name="connsiteY4" fmla="*/ 761553 h 2442422"/>
              <a:gd name="connsiteX0" fmla="*/ 0 w 9144000"/>
              <a:gd name="connsiteY0" fmla="*/ 1711324 h 3392193"/>
              <a:gd name="connsiteX1" fmla="*/ 9144000 w 9144000"/>
              <a:gd name="connsiteY1" fmla="*/ 1094402 h 3392193"/>
              <a:gd name="connsiteX2" fmla="*/ 9144000 w 9144000"/>
              <a:gd name="connsiteY2" fmla="*/ 2579108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579110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579110 h 3392193"/>
              <a:gd name="connsiteX3" fmla="*/ 0 w 9144000"/>
              <a:gd name="connsiteY3" fmla="*/ 2945039 h 3392193"/>
              <a:gd name="connsiteX4" fmla="*/ 0 w 9144000"/>
              <a:gd name="connsiteY4" fmla="*/ 1711324 h 3392193"/>
              <a:gd name="connsiteX0" fmla="*/ 0 w 9144000"/>
              <a:gd name="connsiteY0" fmla="*/ 1711324 h 3392193"/>
              <a:gd name="connsiteX1" fmla="*/ 9144000 w 9144000"/>
              <a:gd name="connsiteY1" fmla="*/ 1094402 h 3392193"/>
              <a:gd name="connsiteX2" fmla="*/ 9144000 w 9144000"/>
              <a:gd name="connsiteY2" fmla="*/ 2879895 h 3392193"/>
              <a:gd name="connsiteX3" fmla="*/ 0 w 9144000"/>
              <a:gd name="connsiteY3" fmla="*/ 2945039 h 3392193"/>
              <a:gd name="connsiteX4" fmla="*/ 0 w 9144000"/>
              <a:gd name="connsiteY4" fmla="*/ 1711324 h 3392193"/>
              <a:gd name="connsiteX0" fmla="*/ 0 w 9154274"/>
              <a:gd name="connsiteY0" fmla="*/ 1711324 h 3392193"/>
              <a:gd name="connsiteX1" fmla="*/ 9144000 w 9154274"/>
              <a:gd name="connsiteY1" fmla="*/ 1094402 h 3392193"/>
              <a:gd name="connsiteX2" fmla="*/ 9154274 w 9154274"/>
              <a:gd name="connsiteY2" fmla="*/ 2961568 h 3392193"/>
              <a:gd name="connsiteX3" fmla="*/ 0 w 9154274"/>
              <a:gd name="connsiteY3" fmla="*/ 2945039 h 3392193"/>
              <a:gd name="connsiteX4" fmla="*/ 0 w 9154274"/>
              <a:gd name="connsiteY4" fmla="*/ 1711324 h 3392193"/>
              <a:gd name="connsiteX0" fmla="*/ 0 w 9154274"/>
              <a:gd name="connsiteY0" fmla="*/ 1711324 h 3392193"/>
              <a:gd name="connsiteX1" fmla="*/ 9144000 w 9154274"/>
              <a:gd name="connsiteY1" fmla="*/ 1094402 h 3392193"/>
              <a:gd name="connsiteX2" fmla="*/ 9154274 w 9154274"/>
              <a:gd name="connsiteY2" fmla="*/ 3010571 h 3392193"/>
              <a:gd name="connsiteX3" fmla="*/ 0 w 9154274"/>
              <a:gd name="connsiteY3" fmla="*/ 2945039 h 3392193"/>
              <a:gd name="connsiteX4" fmla="*/ 0 w 9154274"/>
              <a:gd name="connsiteY4" fmla="*/ 1711324 h 3392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274" h="3392193">
                <a:moveTo>
                  <a:pt x="0" y="1711324"/>
                </a:moveTo>
                <a:cubicBezTo>
                  <a:pt x="513708" y="3392193"/>
                  <a:pt x="5445303" y="0"/>
                  <a:pt x="9144000" y="1094402"/>
                </a:cubicBezTo>
                <a:cubicBezTo>
                  <a:pt x="9147425" y="1716791"/>
                  <a:pt x="9150849" y="2388182"/>
                  <a:pt x="9154274" y="3010571"/>
                </a:cubicBezTo>
                <a:lnTo>
                  <a:pt x="0" y="2945039"/>
                </a:lnTo>
                <a:lnTo>
                  <a:pt x="0" y="1711324"/>
                </a:lnTo>
                <a:close/>
              </a:path>
            </a:pathLst>
          </a:custGeom>
          <a:solidFill>
            <a:schemeClr val="accent3">
              <a:lumMod val="50000"/>
            </a:schemeClr>
          </a:solidFill>
          <a:ln w="9525">
            <a:noFill/>
            <a:miter lim="800000"/>
            <a:headEnd/>
            <a:tailEnd/>
          </a:ln>
          <a:effectLst/>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10" name="Freeform 9"/>
          <p:cNvSpPr>
            <a:spLocks/>
          </p:cNvSpPr>
          <p:nvPr/>
        </p:nvSpPr>
        <p:spPr bwMode="auto">
          <a:xfrm flipV="1">
            <a:off x="0" y="3048000"/>
            <a:ext cx="11785600" cy="34290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lumMod val="20000"/>
              <a:lumOff val="8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F654DA-197C-42E2-B40E-65295D53AF53}" type="datetimeFigureOut">
              <a:rPr lang="en-US" smtClean="0">
                <a:solidFill>
                  <a:prstClr val="black">
                    <a:tint val="75000"/>
                  </a:prstClr>
                </a:solidFill>
              </a:rPr>
              <a:pPr/>
              <a:t>1/30/2019</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3161EA-3838-4585-991A-9FE3F83376D8}" type="slidenum">
              <a:rPr lang="en-US" smtClean="0">
                <a:solidFill>
                  <a:prstClr val="black">
                    <a:tint val="75000"/>
                  </a:prstClr>
                </a:solidFill>
              </a:rPr>
              <a:pPr/>
              <a:t>‹#›</a:t>
            </a:fld>
            <a:endParaRPr lang="en-US" dirty="0">
              <a:solidFill>
                <a:prstClr val="black">
                  <a:tint val="75000"/>
                </a:prstClr>
              </a:solidFill>
            </a:endParaRPr>
          </a:p>
        </p:txBody>
      </p:sp>
      <p:sp>
        <p:nvSpPr>
          <p:cNvPr id="7" name="Freeform 9"/>
          <p:cNvSpPr>
            <a:spLocks/>
          </p:cNvSpPr>
          <p:nvPr/>
        </p:nvSpPr>
        <p:spPr bwMode="auto">
          <a:xfrm flipH="1">
            <a:off x="1524000" y="-762000"/>
            <a:ext cx="10668000" cy="25908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8" name="Freeform 8"/>
          <p:cNvSpPr>
            <a:spLocks/>
          </p:cNvSpPr>
          <p:nvPr/>
        </p:nvSpPr>
        <p:spPr bwMode="auto">
          <a:xfrm flipH="1">
            <a:off x="2133600" y="-762000"/>
            <a:ext cx="10058400" cy="2438400"/>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11" name="Freeform 8"/>
          <p:cNvSpPr>
            <a:spLocks/>
          </p:cNvSpPr>
          <p:nvPr/>
        </p:nvSpPr>
        <p:spPr bwMode="auto">
          <a:xfrm flipV="1">
            <a:off x="-1" y="3021106"/>
            <a:ext cx="11112137" cy="3227294"/>
          </a:xfrm>
          <a:custGeom>
            <a:avLst/>
            <a:gdLst/>
            <a:ahLst/>
            <a:cxnLst>
              <a:cxn ang="0">
                <a:pos x="0" y="2527"/>
              </a:cxn>
              <a:cxn ang="0">
                <a:pos x="6913" y="3360"/>
              </a:cxn>
              <a:cxn ang="0">
                <a:pos x="0" y="2144"/>
              </a:cxn>
              <a:cxn ang="0">
                <a:pos x="0" y="2527"/>
              </a:cxn>
            </a:cxnLst>
            <a:rect l="0" t="0" r="r" b="b"/>
            <a:pathLst>
              <a:path w="6913" h="3360">
                <a:moveTo>
                  <a:pt x="0" y="2527"/>
                </a:moveTo>
                <a:cubicBezTo>
                  <a:pt x="5458" y="360"/>
                  <a:pt x="6913" y="3360"/>
                  <a:pt x="6913" y="3360"/>
                </a:cubicBezTo>
                <a:cubicBezTo>
                  <a:pt x="6913" y="3360"/>
                  <a:pt x="5593" y="0"/>
                  <a:pt x="0" y="2144"/>
                </a:cubicBezTo>
                <a:cubicBezTo>
                  <a:pt x="0" y="2144"/>
                  <a:pt x="0" y="2197"/>
                  <a:pt x="0" y="2527"/>
                </a:cubicBezTo>
                <a:close/>
              </a:path>
            </a:pathLst>
          </a:custGeom>
          <a:solidFill>
            <a:schemeClr val="accent4">
              <a:alpha val="54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prstClr val="black"/>
              </a:solidFill>
            </a:endParaRPr>
          </a:p>
        </p:txBody>
      </p:sp>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Business Communication</a:t>
            </a:r>
            <a:endParaRPr lang="en-US" dirty="0"/>
          </a:p>
        </p:txBody>
      </p:sp>
      <p:sp>
        <p:nvSpPr>
          <p:cNvPr id="3" name="Text Placeholder 2"/>
          <p:cNvSpPr>
            <a:spLocks noGrp="1"/>
          </p:cNvSpPr>
          <p:nvPr>
            <p:ph type="body" idx="1"/>
          </p:nvPr>
        </p:nvSpPr>
        <p:spPr>
          <a:xfrm>
            <a:off x="609600" y="1600201"/>
            <a:ext cx="10972800" cy="685800"/>
          </a:xfrm>
          <a:prstGeom prst="rect">
            <a:avLst/>
          </a:prstGeom>
        </p:spPr>
        <p:txBody>
          <a:bodyPr vert="horz" lIns="91440" tIns="45720" rIns="91440" bIns="45720" rtlCol="0">
            <a:normAutofit/>
          </a:bodyPr>
          <a:lstStyle/>
          <a:p>
            <a:pPr lvl="0"/>
            <a:r>
              <a:rPr lang="en-US" dirty="0" smtClean="0"/>
              <a:t>Company Name</a:t>
            </a:r>
            <a:endParaRPr lang="en-US" dirty="0"/>
          </a:p>
        </p:txBody>
      </p:sp>
    </p:spTree>
    <p:extLst>
      <p:ext uri="{BB962C8B-B14F-4D97-AF65-F5344CB8AC3E}">
        <p14:creationId xmlns:p14="http://schemas.microsoft.com/office/powerpoint/2010/main" val="28169312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0" eaLnBrk="1" latinLnBrk="0" hangingPunct="1">
        <a:spcBef>
          <a:spcPct val="0"/>
        </a:spcBef>
        <a:buNone/>
        <a:defRPr sz="4400" kern="1200">
          <a:solidFill>
            <a:schemeClr val="accent3">
              <a:lumMod val="50000"/>
            </a:schemeClr>
          </a:solidFill>
          <a:latin typeface="+mj-lt"/>
          <a:ea typeface="+mj-ea"/>
          <a:cs typeface="+mj-cs"/>
        </a:defRPr>
      </a:lvl1pPr>
    </p:titleStyle>
    <p:bodyStyle>
      <a:lvl1pPr marL="342900" indent="-342900" algn="r" defTabSz="914400" rtl="0" eaLnBrk="1" latinLnBrk="0" hangingPunct="1">
        <a:spcBef>
          <a:spcPct val="20000"/>
        </a:spcBef>
        <a:buFont typeface="Arial" pitchFamily="34" charset="0"/>
        <a:buNone/>
        <a:defRPr sz="3200" kern="1200">
          <a:solidFill>
            <a:schemeClr val="accent3">
              <a:lumMod val="7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hyperlink" Target="http://www.sjcca.or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hyperlink" Target="https://academies.stjohns.k12.fl.us/wp-content/uploads/2014/06/HAC-Directions.pdf"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www.sjcca.org/" TargetMode="External"/><Relationship Id="rId2" Type="http://schemas.openxmlformats.org/officeDocument/2006/relationships/hyperlink" Target="https://academies.stjohns.k12.fl.us/wp-content/uploads/2019/01/Teacher-Recommendation-Form-AICE-IB-2.pdf" TargetMode="External"/><Relationship Id="rId1" Type="http://schemas.openxmlformats.org/officeDocument/2006/relationships/slideLayout" Target="../slideLayouts/slideLayout1.xml"/><Relationship Id="rId4" Type="http://schemas.openxmlformats.org/officeDocument/2006/relationships/image" Target="../media/image12.wmf"/></Relationships>
</file>

<file path=ppt/slides/_rels/slide7.xml.rels><?xml version="1.0" encoding="UTF-8" standalone="yes"?>
<Relationships xmlns="http://schemas.openxmlformats.org/package/2006/relationships"><Relationship Id="rId3" Type="http://schemas.openxmlformats.org/officeDocument/2006/relationships/hyperlink" Target="http://www.stjohns.k12.fl.us/student/wp-content/uploads/sites/21/2018/01/sjcsd-Registration-Parent-Guardian-Packet-2018-2019.pdf" TargetMode="External"/><Relationship Id="rId2" Type="http://schemas.openxmlformats.org/officeDocument/2006/relationships/hyperlink" Target="http://www.stjohns.k12.fl.us/zonin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academies.stjohns.k12.fl.us/wp-content/uploads/2019/01/Teacher-Recommendation-Form-AICE-IB-2.pdf"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876300"/>
            <a:ext cx="2743200" cy="2743200"/>
          </a:xfrm>
          <a:prstGeom prst="rect">
            <a:avLst/>
          </a:prstGeom>
        </p:spPr>
      </p:pic>
      <p:sp>
        <p:nvSpPr>
          <p:cNvPr id="2" name="Title 1"/>
          <p:cNvSpPr>
            <a:spLocks noGrp="1"/>
          </p:cNvSpPr>
          <p:nvPr>
            <p:ph type="ctrTitle"/>
          </p:nvPr>
        </p:nvSpPr>
        <p:spPr>
          <a:xfrm>
            <a:off x="2209800" y="3276600"/>
            <a:ext cx="7772400" cy="2514600"/>
          </a:xfrm>
        </p:spPr>
        <p:txBody>
          <a:bodyPr>
            <a:normAutofit fontScale="90000"/>
          </a:bodyPr>
          <a:lstStyle/>
          <a:p>
            <a:pPr algn="ctr"/>
            <a:r>
              <a:rPr lang="en-US" dirty="0" smtClean="0"/>
              <a:t/>
            </a:r>
            <a:br>
              <a:rPr lang="en-US" dirty="0" smtClean="0"/>
            </a:br>
            <a:r>
              <a:rPr lang="en-US" dirty="0" smtClean="0"/>
              <a:t>St. Augustine High School</a:t>
            </a:r>
            <a:br>
              <a:rPr lang="en-US" dirty="0" smtClean="0"/>
            </a:br>
            <a:r>
              <a:rPr lang="en-US" dirty="0" smtClean="0"/>
              <a:t/>
            </a:r>
            <a:br>
              <a:rPr lang="en-US" dirty="0" smtClean="0"/>
            </a:br>
            <a:r>
              <a:rPr lang="en-US" dirty="0" smtClean="0"/>
              <a:t>Academy Night</a:t>
            </a:r>
            <a:br>
              <a:rPr lang="en-US" dirty="0" smtClean="0"/>
            </a:br>
            <a:r>
              <a:rPr lang="en-US" dirty="0" smtClean="0"/>
              <a:t>January 29, 2019</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8862" y="4648201"/>
            <a:ext cx="1028700" cy="1000125"/>
          </a:xfrm>
          <a:prstGeom prst="rect">
            <a:avLst/>
          </a:prstGeom>
        </p:spPr>
      </p:pic>
    </p:spTree>
    <p:extLst>
      <p:ext uri="{BB962C8B-B14F-4D97-AF65-F5344CB8AC3E}">
        <p14:creationId xmlns:p14="http://schemas.microsoft.com/office/powerpoint/2010/main" val="17464622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609600"/>
            <a:ext cx="8001000" cy="4339650"/>
          </a:xfrm>
          <a:prstGeom prst="rect">
            <a:avLst/>
          </a:prstGeom>
          <a:noFill/>
        </p:spPr>
        <p:txBody>
          <a:bodyPr wrap="square" rtlCol="0">
            <a:spAutoFit/>
          </a:bodyPr>
          <a:lstStyle/>
          <a:p>
            <a:pPr algn="ctr"/>
            <a:r>
              <a:rPr lang="en-US" sz="2400" b="1" u="sng" dirty="0">
                <a:solidFill>
                  <a:schemeClr val="accent3">
                    <a:lumMod val="50000"/>
                  </a:schemeClr>
                </a:solidFill>
              </a:rPr>
              <a:t>St. Johns County Center for the Arts</a:t>
            </a:r>
          </a:p>
          <a:p>
            <a:endParaRPr lang="en-US" dirty="0"/>
          </a:p>
          <a:p>
            <a:pPr marL="285750" indent="-285750">
              <a:buFont typeface="Arial" panose="020B0604020202020204" pitchFamily="34" charset="0"/>
              <a:buChar char="•"/>
            </a:pPr>
            <a:r>
              <a:rPr lang="en-US" dirty="0">
                <a:solidFill>
                  <a:schemeClr val="accent3">
                    <a:lumMod val="50000"/>
                  </a:schemeClr>
                </a:solidFill>
              </a:rPr>
              <a:t>You must audition at St. Augustine High for all arts programs on Friday, Feb. 15 to be considered for them.  That is a non-school day.</a:t>
            </a:r>
          </a:p>
          <a:p>
            <a:pPr marL="285750" indent="-285750">
              <a:buFont typeface="Arial" panose="020B0604020202020204" pitchFamily="34" charset="0"/>
              <a:buChar char="•"/>
            </a:pPr>
            <a:endParaRPr lang="en-US" dirty="0">
              <a:solidFill>
                <a:schemeClr val="accent3">
                  <a:lumMod val="50000"/>
                </a:schemeClr>
              </a:solidFill>
            </a:endParaRPr>
          </a:p>
          <a:p>
            <a:pPr marL="285750" indent="-285750">
              <a:buFont typeface="Arial" panose="020B0604020202020204" pitchFamily="34" charset="0"/>
              <a:buChar char="•"/>
            </a:pPr>
            <a:r>
              <a:rPr lang="en-US" dirty="0">
                <a:solidFill>
                  <a:schemeClr val="accent3">
                    <a:lumMod val="50000"/>
                  </a:schemeClr>
                </a:solidFill>
              </a:rPr>
              <a:t>You need to apply for an arts program in HAC </a:t>
            </a:r>
            <a:r>
              <a:rPr lang="en-US" u="sng" dirty="0">
                <a:solidFill>
                  <a:schemeClr val="accent3">
                    <a:lumMod val="50000"/>
                  </a:schemeClr>
                </a:solidFill>
              </a:rPr>
              <a:t>BEFORE</a:t>
            </a:r>
            <a:r>
              <a:rPr lang="en-US" dirty="0">
                <a:solidFill>
                  <a:schemeClr val="accent3">
                    <a:lumMod val="50000"/>
                  </a:schemeClr>
                </a:solidFill>
              </a:rPr>
              <a:t> you have your audition.</a:t>
            </a:r>
          </a:p>
          <a:p>
            <a:pPr marL="285750" indent="-285750">
              <a:buFont typeface="Arial" panose="020B0604020202020204" pitchFamily="34" charset="0"/>
              <a:buChar char="•"/>
            </a:pPr>
            <a:endParaRPr lang="en-US" dirty="0">
              <a:solidFill>
                <a:schemeClr val="accent3">
                  <a:lumMod val="50000"/>
                </a:schemeClr>
              </a:solidFill>
            </a:endParaRPr>
          </a:p>
          <a:p>
            <a:pPr marL="285750" indent="-285750">
              <a:buFont typeface="Arial" panose="020B0604020202020204" pitchFamily="34" charset="0"/>
              <a:buChar char="•"/>
            </a:pPr>
            <a:r>
              <a:rPr lang="en-US" dirty="0">
                <a:solidFill>
                  <a:schemeClr val="accent3">
                    <a:lumMod val="50000"/>
                  </a:schemeClr>
                </a:solidFill>
              </a:rPr>
              <a:t>Arts Program options at St. Augustine High School are:</a:t>
            </a:r>
          </a:p>
          <a:p>
            <a:pPr marL="742950" lvl="1" indent="-285750">
              <a:buFont typeface="Arial" panose="020B0604020202020204" pitchFamily="34" charset="0"/>
              <a:buChar char="•"/>
            </a:pPr>
            <a:r>
              <a:rPr lang="en-US" dirty="0">
                <a:solidFill>
                  <a:schemeClr val="accent3">
                    <a:lumMod val="50000"/>
                  </a:schemeClr>
                </a:solidFill>
              </a:rPr>
              <a:t>Visual Arts, Dance, Chorus, Drama, Band/Orchestra, Guitar, Musical Theatre, Ceramics, Digital Arts, Drawing, and Piano.</a:t>
            </a:r>
            <a:endParaRPr lang="en-US" dirty="0">
              <a:solidFill>
                <a:schemeClr val="accent3">
                  <a:lumMod val="50000"/>
                </a:schemeClr>
              </a:solidFill>
            </a:endParaRPr>
          </a:p>
          <a:p>
            <a:pPr marL="285750" indent="-285750">
              <a:buFont typeface="Arial" panose="020B0604020202020204" pitchFamily="34" charset="0"/>
              <a:buChar char="•"/>
            </a:pPr>
            <a:endParaRPr lang="en-US" dirty="0">
              <a:solidFill>
                <a:schemeClr val="accent3">
                  <a:lumMod val="50000"/>
                </a:schemeClr>
              </a:solidFill>
            </a:endParaRPr>
          </a:p>
          <a:p>
            <a:pPr marL="285750" indent="-285750">
              <a:buFont typeface="Arial" panose="020B0604020202020204" pitchFamily="34" charset="0"/>
              <a:buChar char="•"/>
            </a:pPr>
            <a:r>
              <a:rPr lang="en-US" dirty="0">
                <a:solidFill>
                  <a:schemeClr val="accent3">
                    <a:lumMod val="50000"/>
                  </a:schemeClr>
                </a:solidFill>
              </a:rPr>
              <a:t>The audition schedule and what to bring to it </a:t>
            </a:r>
            <a:r>
              <a:rPr lang="en-US" dirty="0">
                <a:solidFill>
                  <a:schemeClr val="accent3">
                    <a:lumMod val="50000"/>
                  </a:schemeClr>
                </a:solidFill>
              </a:rPr>
              <a:t>are found at </a:t>
            </a:r>
            <a:r>
              <a:rPr lang="en-US" dirty="0">
                <a:solidFill>
                  <a:schemeClr val="accent3">
                    <a:lumMod val="50000"/>
                  </a:schemeClr>
                </a:solidFill>
                <a:hlinkClick r:id="rId2"/>
              </a:rPr>
              <a:t>http</a:t>
            </a:r>
            <a:r>
              <a:rPr lang="en-US" dirty="0">
                <a:solidFill>
                  <a:schemeClr val="accent3">
                    <a:lumMod val="50000"/>
                  </a:schemeClr>
                </a:solidFill>
                <a:hlinkClick r:id="rId2"/>
              </a:rPr>
              <a:t>://www.sjcca.org</a:t>
            </a:r>
            <a:r>
              <a:rPr lang="en-US" dirty="0">
                <a:solidFill>
                  <a:schemeClr val="accent3">
                    <a:lumMod val="50000"/>
                  </a:schemeClr>
                </a:solidFill>
                <a:hlinkClick r:id="rId2"/>
              </a:rPr>
              <a:t>/</a:t>
            </a:r>
            <a:endParaRPr lang="en-US" dirty="0">
              <a:solidFill>
                <a:schemeClr val="accent3">
                  <a:lumMod val="50000"/>
                </a:schemeClr>
              </a:solidFill>
            </a:endParaRPr>
          </a:p>
          <a:p>
            <a:endParaRPr lang="en-US" dirty="0">
              <a:solidFill>
                <a:schemeClr val="accent3">
                  <a:lumMod val="50000"/>
                </a:schemeClr>
              </a:solidFill>
            </a:endParaRPr>
          </a:p>
          <a:p>
            <a:pPr marL="285750" indent="-285750">
              <a:buFont typeface="Arial" panose="020B0604020202020204" pitchFamily="34" charset="0"/>
              <a:buChar char="•"/>
            </a:pPr>
            <a:r>
              <a:rPr lang="en-US" dirty="0">
                <a:solidFill>
                  <a:schemeClr val="accent3">
                    <a:lumMod val="50000"/>
                  </a:schemeClr>
                </a:solidFill>
              </a:rPr>
              <a:t>Historically, all students who pass their auditions have been accepted, so this should be one of your last choices on your HAC application.</a:t>
            </a:r>
            <a:endParaRPr lang="en-US" dirty="0">
              <a:solidFill>
                <a:schemeClr val="accent3">
                  <a:lumMod val="50000"/>
                </a:schemeClr>
              </a:solidFill>
            </a:endParaRPr>
          </a:p>
        </p:txBody>
      </p:sp>
    </p:spTree>
    <p:extLst>
      <p:ext uri="{BB962C8B-B14F-4D97-AF65-F5344CB8AC3E}">
        <p14:creationId xmlns:p14="http://schemas.microsoft.com/office/powerpoint/2010/main" val="3710028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609601"/>
            <a:ext cx="7315200" cy="2585323"/>
          </a:xfrm>
          <a:prstGeom prst="rect">
            <a:avLst/>
          </a:prstGeom>
          <a:noFill/>
        </p:spPr>
        <p:txBody>
          <a:bodyPr wrap="square" rtlCol="0">
            <a:spAutoFit/>
          </a:bodyPr>
          <a:lstStyle/>
          <a:p>
            <a:pPr algn="ctr"/>
            <a:r>
              <a:rPr lang="en-US" sz="2400" b="1" u="sng" dirty="0">
                <a:solidFill>
                  <a:schemeClr val="accent3">
                    <a:lumMod val="50000"/>
                  </a:schemeClr>
                </a:solidFill>
              </a:rPr>
              <a:t>Exception: Students with at least one ACTIVE military parent/guardian do get some preference consideration in the lottery. </a:t>
            </a:r>
          </a:p>
          <a:p>
            <a:endParaRPr lang="en-US" dirty="0"/>
          </a:p>
          <a:p>
            <a:r>
              <a:rPr lang="en-US" dirty="0">
                <a:solidFill>
                  <a:schemeClr val="accent3">
                    <a:lumMod val="50000"/>
                  </a:schemeClr>
                </a:solidFill>
              </a:rPr>
              <a:t>For this to occur, parents must show their military card to the front office of the child’s </a:t>
            </a:r>
            <a:r>
              <a:rPr lang="en-US" u="sng" dirty="0">
                <a:solidFill>
                  <a:schemeClr val="accent3">
                    <a:lumMod val="50000"/>
                  </a:schemeClr>
                </a:solidFill>
              </a:rPr>
              <a:t>current</a:t>
            </a:r>
            <a:r>
              <a:rPr lang="en-US" dirty="0">
                <a:solidFill>
                  <a:schemeClr val="accent3">
                    <a:lumMod val="50000"/>
                  </a:schemeClr>
                </a:solidFill>
              </a:rPr>
              <a:t> school and the office will update the activation date from the card in </a:t>
            </a:r>
            <a:r>
              <a:rPr lang="en-US" dirty="0" err="1">
                <a:solidFill>
                  <a:schemeClr val="accent3">
                    <a:lumMod val="50000"/>
                  </a:schemeClr>
                </a:solidFill>
              </a:rPr>
              <a:t>eSchool</a:t>
            </a:r>
            <a:r>
              <a:rPr lang="en-US" dirty="0">
                <a:solidFill>
                  <a:schemeClr val="accent3">
                    <a:lumMod val="50000"/>
                  </a:schemeClr>
                </a:solidFill>
              </a:rPr>
              <a:t> Plus.  Without this field updated, the added consideration cannot be given.</a:t>
            </a:r>
            <a:endParaRPr lang="en-US" dirty="0">
              <a:solidFill>
                <a:schemeClr val="accent3">
                  <a:lumMod val="50000"/>
                </a:schemeClr>
              </a:solidFill>
            </a:endParaRPr>
          </a:p>
        </p:txBody>
      </p:sp>
    </p:spTree>
    <p:extLst>
      <p:ext uri="{BB962C8B-B14F-4D97-AF65-F5344CB8AC3E}">
        <p14:creationId xmlns:p14="http://schemas.microsoft.com/office/powerpoint/2010/main" val="14717160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762001"/>
            <a:ext cx="8001000" cy="4893647"/>
          </a:xfrm>
          <a:prstGeom prst="rect">
            <a:avLst/>
          </a:prstGeom>
          <a:noFill/>
        </p:spPr>
        <p:txBody>
          <a:bodyPr wrap="square" rtlCol="0">
            <a:spAutoFit/>
          </a:bodyPr>
          <a:lstStyle/>
          <a:p>
            <a:pPr algn="ctr"/>
            <a:r>
              <a:rPr lang="en-US" sz="2400" b="1" u="sng" dirty="0">
                <a:solidFill>
                  <a:schemeClr val="accent3">
                    <a:lumMod val="50000"/>
                  </a:schemeClr>
                </a:solidFill>
              </a:rPr>
              <a:t>Other Policies</a:t>
            </a:r>
          </a:p>
          <a:p>
            <a:endParaRPr lang="en-US" dirty="0"/>
          </a:p>
          <a:p>
            <a:pPr marL="285750" indent="-285750">
              <a:buFont typeface="Arial" panose="020B0604020202020204" pitchFamily="34" charset="0"/>
              <a:buChar char="•"/>
            </a:pPr>
            <a:r>
              <a:rPr lang="en-US" dirty="0">
                <a:solidFill>
                  <a:schemeClr val="accent3">
                    <a:lumMod val="50000"/>
                  </a:schemeClr>
                </a:solidFill>
              </a:rPr>
              <a:t>Students can decide to withdraw from a POC at the end of each school year.  If at a non-zoned school, students will need to return to their zoned school at that time.  </a:t>
            </a:r>
          </a:p>
          <a:p>
            <a:pPr marL="285750" indent="-285750">
              <a:buFont typeface="Arial" panose="020B0604020202020204" pitchFamily="34" charset="0"/>
              <a:buChar char="•"/>
            </a:pPr>
            <a:endParaRPr lang="en-US" dirty="0">
              <a:solidFill>
                <a:schemeClr val="accent3">
                  <a:lumMod val="50000"/>
                </a:schemeClr>
              </a:solidFill>
            </a:endParaRPr>
          </a:p>
          <a:p>
            <a:pPr marL="285750" indent="-285750">
              <a:buFont typeface="Arial" panose="020B0604020202020204" pitchFamily="34" charset="0"/>
              <a:buChar char="•"/>
            </a:pPr>
            <a:r>
              <a:rPr lang="en-US" dirty="0">
                <a:solidFill>
                  <a:schemeClr val="accent3">
                    <a:lumMod val="50000"/>
                  </a:schemeClr>
                </a:solidFill>
              </a:rPr>
              <a:t>Students already in a POC who wish to stay in the same one next school year, DO NOT need to do anything further.  </a:t>
            </a:r>
          </a:p>
          <a:p>
            <a:pPr marL="285750" indent="-285750">
              <a:buFont typeface="Arial" panose="020B0604020202020204" pitchFamily="34" charset="0"/>
              <a:buChar char="•"/>
            </a:pPr>
            <a:endParaRPr lang="en-US" dirty="0">
              <a:solidFill>
                <a:schemeClr val="accent3">
                  <a:lumMod val="50000"/>
                </a:schemeClr>
              </a:solidFill>
            </a:endParaRPr>
          </a:p>
          <a:p>
            <a:pPr marL="285750" indent="-285750">
              <a:buFont typeface="Arial" panose="020B0604020202020204" pitchFamily="34" charset="0"/>
              <a:buChar char="•"/>
            </a:pPr>
            <a:r>
              <a:rPr lang="en-US" dirty="0">
                <a:solidFill>
                  <a:schemeClr val="accent3">
                    <a:lumMod val="50000"/>
                  </a:schemeClr>
                </a:solidFill>
              </a:rPr>
              <a:t>If a 9</a:t>
            </a:r>
            <a:r>
              <a:rPr lang="en-US" baseline="30000" dirty="0">
                <a:solidFill>
                  <a:schemeClr val="accent3">
                    <a:lumMod val="50000"/>
                  </a:schemeClr>
                </a:solidFill>
              </a:rPr>
              <a:t>th</a:t>
            </a:r>
            <a:r>
              <a:rPr lang="en-US" dirty="0">
                <a:solidFill>
                  <a:schemeClr val="accent3">
                    <a:lumMod val="50000"/>
                  </a:schemeClr>
                </a:solidFill>
              </a:rPr>
              <a:t> grade student wishes to apply to a NEW POC, they need to complete the HAC application.</a:t>
            </a:r>
          </a:p>
          <a:p>
            <a:pPr marL="285750" indent="-285750">
              <a:buFont typeface="Arial" panose="020B0604020202020204" pitchFamily="34" charset="0"/>
              <a:buChar char="•"/>
            </a:pPr>
            <a:endParaRPr lang="en-US" dirty="0">
              <a:solidFill>
                <a:schemeClr val="accent3">
                  <a:lumMod val="50000"/>
                </a:schemeClr>
              </a:solidFill>
            </a:endParaRPr>
          </a:p>
          <a:p>
            <a:pPr marL="285750" indent="-285750">
              <a:buFont typeface="Arial" panose="020B0604020202020204" pitchFamily="34" charset="0"/>
              <a:buChar char="•"/>
            </a:pPr>
            <a:r>
              <a:rPr lang="en-US" dirty="0">
                <a:solidFill>
                  <a:schemeClr val="accent3">
                    <a:lumMod val="50000"/>
                  </a:schemeClr>
                </a:solidFill>
              </a:rPr>
              <a:t>Current 10</a:t>
            </a:r>
            <a:r>
              <a:rPr lang="en-US" baseline="30000" dirty="0">
                <a:solidFill>
                  <a:schemeClr val="accent3">
                    <a:lumMod val="50000"/>
                  </a:schemeClr>
                </a:solidFill>
              </a:rPr>
              <a:t>th</a:t>
            </a:r>
            <a:r>
              <a:rPr lang="en-US" dirty="0">
                <a:solidFill>
                  <a:schemeClr val="accent3">
                    <a:lumMod val="50000"/>
                  </a:schemeClr>
                </a:solidFill>
              </a:rPr>
              <a:t> &amp; 11</a:t>
            </a:r>
            <a:r>
              <a:rPr lang="en-US" baseline="30000" dirty="0">
                <a:solidFill>
                  <a:schemeClr val="accent3">
                    <a:lumMod val="50000"/>
                  </a:schemeClr>
                </a:solidFill>
              </a:rPr>
              <a:t>th</a:t>
            </a:r>
            <a:r>
              <a:rPr lang="en-US" dirty="0">
                <a:solidFill>
                  <a:schemeClr val="accent3">
                    <a:lumMod val="50000"/>
                  </a:schemeClr>
                </a:solidFill>
              </a:rPr>
              <a:t> grade students are not eligible to apply to a new POC for next year.</a:t>
            </a:r>
          </a:p>
          <a:p>
            <a:pPr marL="285750" indent="-285750">
              <a:buFont typeface="Arial" panose="020B0604020202020204" pitchFamily="34" charset="0"/>
              <a:buChar char="•"/>
            </a:pPr>
            <a:endParaRPr lang="en-US" dirty="0">
              <a:solidFill>
                <a:schemeClr val="accent3">
                  <a:lumMod val="50000"/>
                </a:schemeClr>
              </a:solidFill>
            </a:endParaRPr>
          </a:p>
          <a:p>
            <a:pPr marL="285750" indent="-285750">
              <a:buFont typeface="Arial" panose="020B0604020202020204" pitchFamily="34" charset="0"/>
              <a:buChar char="•"/>
            </a:pPr>
            <a:r>
              <a:rPr lang="en-US" dirty="0">
                <a:solidFill>
                  <a:schemeClr val="accent3">
                    <a:lumMod val="50000"/>
                  </a:schemeClr>
                </a:solidFill>
              </a:rPr>
              <a:t>Students may be enrolled in multiple POC’s and as long as there is room in the programs and they are at the same school.</a:t>
            </a:r>
          </a:p>
        </p:txBody>
      </p:sp>
    </p:spTree>
    <p:extLst>
      <p:ext uri="{BB962C8B-B14F-4D97-AF65-F5344CB8AC3E}">
        <p14:creationId xmlns:p14="http://schemas.microsoft.com/office/powerpoint/2010/main" val="35873173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457200"/>
            <a:ext cx="8001000" cy="3231654"/>
          </a:xfrm>
          <a:prstGeom prst="rect">
            <a:avLst/>
          </a:prstGeom>
          <a:noFill/>
        </p:spPr>
        <p:txBody>
          <a:bodyPr wrap="square" rtlCol="0">
            <a:spAutoFit/>
          </a:bodyPr>
          <a:lstStyle/>
          <a:p>
            <a:pPr algn="ctr"/>
            <a:r>
              <a:rPr lang="en-US" sz="2400" b="1" u="sng" dirty="0">
                <a:solidFill>
                  <a:schemeClr val="accent3">
                    <a:lumMod val="50000"/>
                  </a:schemeClr>
                </a:solidFill>
              </a:rPr>
              <a:t>To Remain in a Program of Choice Once You are Enrolled</a:t>
            </a:r>
          </a:p>
          <a:p>
            <a:endParaRPr lang="en-US" dirty="0"/>
          </a:p>
          <a:p>
            <a:endParaRPr lang="en-US" dirty="0"/>
          </a:p>
          <a:p>
            <a:endParaRPr lang="en-US" dirty="0"/>
          </a:p>
          <a:p>
            <a:r>
              <a:rPr lang="en-US" dirty="0">
                <a:solidFill>
                  <a:schemeClr val="accent3">
                    <a:lumMod val="50000"/>
                  </a:schemeClr>
                </a:solidFill>
              </a:rPr>
              <a:t>Students must maintain good grades, not have excessive absences or tardiness or recurrent discipline problems.</a:t>
            </a:r>
          </a:p>
          <a:p>
            <a:endParaRPr lang="en-US" dirty="0">
              <a:solidFill>
                <a:schemeClr val="accent3">
                  <a:lumMod val="50000"/>
                </a:schemeClr>
              </a:solidFill>
            </a:endParaRPr>
          </a:p>
          <a:p>
            <a:r>
              <a:rPr lang="en-US" dirty="0">
                <a:solidFill>
                  <a:schemeClr val="accent3">
                    <a:lumMod val="50000"/>
                  </a:schemeClr>
                </a:solidFill>
              </a:rPr>
              <a:t>Students, </a:t>
            </a:r>
            <a:r>
              <a:rPr lang="en-US" u="sng" dirty="0">
                <a:solidFill>
                  <a:schemeClr val="accent3">
                    <a:lumMod val="50000"/>
                  </a:schemeClr>
                </a:solidFill>
              </a:rPr>
              <a:t>not zoned</a:t>
            </a:r>
            <a:r>
              <a:rPr lang="en-US" dirty="0">
                <a:solidFill>
                  <a:schemeClr val="accent3">
                    <a:lumMod val="50000"/>
                  </a:schemeClr>
                </a:solidFill>
              </a:rPr>
              <a:t> for a school they are attending, who are removed from a Program of Choice due to a reason above MUST return to their zoned school the next semester or school year, whichever comes first.</a:t>
            </a:r>
          </a:p>
          <a:p>
            <a:endParaRPr lang="en-US" dirty="0"/>
          </a:p>
        </p:txBody>
      </p:sp>
    </p:spTree>
    <p:extLst>
      <p:ext uri="{BB962C8B-B14F-4D97-AF65-F5344CB8AC3E}">
        <p14:creationId xmlns:p14="http://schemas.microsoft.com/office/powerpoint/2010/main" val="1220731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3945" y="1382358"/>
            <a:ext cx="3969572" cy="4924425"/>
          </a:xfrm>
          <a:prstGeom prst="rect">
            <a:avLst/>
          </a:prstGeom>
          <a:noFill/>
        </p:spPr>
        <p:txBody>
          <a:bodyPr wrap="square" rtlCol="0">
            <a:spAutoFit/>
          </a:bodyPr>
          <a:lstStyle/>
          <a:p>
            <a:endParaRPr lang="en-US" dirty="0"/>
          </a:p>
          <a:p>
            <a:pPr marL="285750" indent="-285750">
              <a:buFont typeface="Arial" panose="020B0604020202020204" pitchFamily="34" charset="0"/>
              <a:buChar char="•"/>
            </a:pPr>
            <a:endParaRPr lang="en-US" dirty="0">
              <a:solidFill>
                <a:schemeClr val="accent3">
                  <a:lumMod val="50000"/>
                </a:schemeClr>
              </a:solidFill>
            </a:endParaRPr>
          </a:p>
          <a:p>
            <a:pPr marL="285750" indent="-285750">
              <a:buFont typeface="Arial" panose="020B0604020202020204" pitchFamily="34" charset="0"/>
              <a:buChar char="•"/>
            </a:pPr>
            <a:r>
              <a:rPr lang="en-US" sz="2800" dirty="0">
                <a:solidFill>
                  <a:schemeClr val="accent3">
                    <a:lumMod val="75000"/>
                  </a:schemeClr>
                </a:solidFill>
              </a:rPr>
              <a:t>Aids students in determining </a:t>
            </a:r>
            <a:r>
              <a:rPr lang="en-US" sz="2800" dirty="0" smtClean="0">
                <a:solidFill>
                  <a:schemeClr val="accent3">
                    <a:lumMod val="75000"/>
                  </a:schemeClr>
                </a:solidFill>
              </a:rPr>
              <a:t>career path</a:t>
            </a:r>
            <a:endParaRPr lang="en-US" sz="2800" dirty="0">
              <a:solidFill>
                <a:schemeClr val="accent3">
                  <a:lumMod val="75000"/>
                </a:schemeClr>
              </a:solidFill>
            </a:endParaRPr>
          </a:p>
          <a:p>
            <a:pPr marL="285750" indent="-285750">
              <a:buFont typeface="Arial" panose="020B0604020202020204" pitchFamily="34" charset="0"/>
              <a:buChar char="•"/>
            </a:pPr>
            <a:r>
              <a:rPr lang="en-US" sz="2800" dirty="0" smtClean="0">
                <a:solidFill>
                  <a:schemeClr val="accent3">
                    <a:lumMod val="75000"/>
                  </a:schemeClr>
                </a:solidFill>
              </a:rPr>
              <a:t>Employable training – “Soft skills”</a:t>
            </a:r>
            <a:endParaRPr lang="en-US" sz="2800" dirty="0">
              <a:solidFill>
                <a:schemeClr val="accent3">
                  <a:lumMod val="75000"/>
                </a:schemeClr>
              </a:solidFill>
            </a:endParaRPr>
          </a:p>
          <a:p>
            <a:pPr marL="285750" indent="-285750">
              <a:buFont typeface="Arial" panose="020B0604020202020204" pitchFamily="34" charset="0"/>
              <a:buChar char="•"/>
            </a:pPr>
            <a:r>
              <a:rPr lang="en-US" sz="2800" dirty="0" smtClean="0">
                <a:solidFill>
                  <a:schemeClr val="accent3">
                    <a:lumMod val="75000"/>
                  </a:schemeClr>
                </a:solidFill>
              </a:rPr>
              <a:t>Industry Certifications</a:t>
            </a:r>
            <a:endParaRPr lang="en-US" sz="2800" dirty="0">
              <a:solidFill>
                <a:schemeClr val="accent3">
                  <a:lumMod val="75000"/>
                </a:schemeClr>
              </a:solidFill>
            </a:endParaRPr>
          </a:p>
          <a:p>
            <a:pPr marL="285750" indent="-285750">
              <a:buFont typeface="Arial" panose="020B0604020202020204" pitchFamily="34" charset="0"/>
              <a:buChar char="•"/>
            </a:pPr>
            <a:r>
              <a:rPr lang="en-US" sz="2800" dirty="0" smtClean="0">
                <a:solidFill>
                  <a:schemeClr val="accent3">
                    <a:lumMod val="75000"/>
                  </a:schemeClr>
                </a:solidFill>
              </a:rPr>
              <a:t>“</a:t>
            </a:r>
            <a:r>
              <a:rPr lang="en-US" sz="2800" dirty="0">
                <a:solidFill>
                  <a:schemeClr val="accent3">
                    <a:lumMod val="75000"/>
                  </a:schemeClr>
                </a:solidFill>
              </a:rPr>
              <a:t>School Within a School” </a:t>
            </a:r>
            <a:endParaRPr lang="en-US" sz="2800" dirty="0" smtClean="0">
              <a:solidFill>
                <a:schemeClr val="accent3">
                  <a:lumMod val="75000"/>
                </a:schemeClr>
              </a:solidFill>
            </a:endParaRPr>
          </a:p>
          <a:p>
            <a:pPr marL="285750" indent="-285750">
              <a:buFont typeface="Arial" panose="020B0604020202020204" pitchFamily="34" charset="0"/>
              <a:buChar char="•"/>
            </a:pPr>
            <a:r>
              <a:rPr lang="en-US" sz="2800" dirty="0" smtClean="0">
                <a:solidFill>
                  <a:schemeClr val="accent3">
                    <a:lumMod val="75000"/>
                  </a:schemeClr>
                </a:solidFill>
              </a:rPr>
              <a:t>Summer Internships</a:t>
            </a:r>
            <a:endParaRPr lang="en-US" sz="2800" dirty="0">
              <a:solidFill>
                <a:schemeClr val="accent3">
                  <a:lumMod val="75000"/>
                </a:schemeClr>
              </a:solidFill>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
        <p:nvSpPr>
          <p:cNvPr id="3" name="TextBox 2"/>
          <p:cNvSpPr txBox="1"/>
          <p:nvPr/>
        </p:nvSpPr>
        <p:spPr>
          <a:xfrm>
            <a:off x="1398495" y="612917"/>
            <a:ext cx="9294607" cy="769441"/>
          </a:xfrm>
          <a:prstGeom prst="rect">
            <a:avLst/>
          </a:prstGeom>
          <a:noFill/>
        </p:spPr>
        <p:txBody>
          <a:bodyPr wrap="square" rtlCol="0">
            <a:spAutoFit/>
          </a:bodyPr>
          <a:lstStyle/>
          <a:p>
            <a:pPr algn="ctr"/>
            <a:r>
              <a:rPr lang="en-US" sz="4400" dirty="0" smtClean="0">
                <a:solidFill>
                  <a:schemeClr val="accent3">
                    <a:lumMod val="50000"/>
                  </a:schemeClr>
                </a:solidFill>
              </a:rPr>
              <a:t>Benefits of Being in a Career Academy</a:t>
            </a:r>
            <a:endParaRPr lang="en-US" sz="4400" dirty="0">
              <a:solidFill>
                <a:schemeClr val="accent3">
                  <a:lumMod val="50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291022" y="1731981"/>
            <a:ext cx="2646381" cy="198478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6301" y="1731981"/>
            <a:ext cx="2789817" cy="209236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72868" y="4066390"/>
            <a:ext cx="2864535" cy="214790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16301" y="4066390"/>
            <a:ext cx="2818504" cy="2113878"/>
          </a:xfrm>
          <a:prstGeom prst="rect">
            <a:avLst/>
          </a:prstGeom>
        </p:spPr>
      </p:pic>
    </p:spTree>
    <p:extLst>
      <p:ext uri="{BB962C8B-B14F-4D97-AF65-F5344CB8AC3E}">
        <p14:creationId xmlns:p14="http://schemas.microsoft.com/office/powerpoint/2010/main" val="2557627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1200" y="2362201"/>
            <a:ext cx="6311900" cy="157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0" y="228601"/>
            <a:ext cx="2667000" cy="2467317"/>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 name="TextBox 1"/>
          <p:cNvSpPr txBox="1"/>
          <p:nvPr/>
        </p:nvSpPr>
        <p:spPr>
          <a:xfrm>
            <a:off x="2362201" y="4114800"/>
            <a:ext cx="7924800" cy="1754326"/>
          </a:xfrm>
          <a:prstGeom prst="rect">
            <a:avLst/>
          </a:prstGeom>
          <a:noFill/>
        </p:spPr>
        <p:txBody>
          <a:bodyPr wrap="square" rtlCol="0">
            <a:spAutoFit/>
          </a:bodyPr>
          <a:lstStyle/>
          <a:p>
            <a:r>
              <a:rPr lang="en-US" dirty="0">
                <a:solidFill>
                  <a:schemeClr val="accent3">
                    <a:lumMod val="50000"/>
                  </a:schemeClr>
                </a:solidFill>
                <a:latin typeface="+mj-lt"/>
              </a:rPr>
              <a:t>8</a:t>
            </a:r>
            <a:r>
              <a:rPr lang="en-US" baseline="30000" dirty="0">
                <a:solidFill>
                  <a:schemeClr val="accent3">
                    <a:lumMod val="50000"/>
                  </a:schemeClr>
                </a:solidFill>
                <a:latin typeface="+mj-lt"/>
              </a:rPr>
              <a:t>th</a:t>
            </a:r>
            <a:r>
              <a:rPr lang="en-US" dirty="0">
                <a:solidFill>
                  <a:schemeClr val="accent3">
                    <a:lumMod val="50000"/>
                  </a:schemeClr>
                </a:solidFill>
                <a:latin typeface="+mj-lt"/>
              </a:rPr>
              <a:t> &amp; 9</a:t>
            </a:r>
            <a:r>
              <a:rPr lang="en-US" baseline="30000" dirty="0">
                <a:solidFill>
                  <a:schemeClr val="accent3">
                    <a:lumMod val="50000"/>
                  </a:schemeClr>
                </a:solidFill>
                <a:latin typeface="+mj-lt"/>
              </a:rPr>
              <a:t>th</a:t>
            </a:r>
            <a:r>
              <a:rPr lang="en-US" dirty="0">
                <a:solidFill>
                  <a:schemeClr val="accent3">
                    <a:lumMod val="50000"/>
                  </a:schemeClr>
                </a:solidFill>
                <a:latin typeface="+mj-lt"/>
              </a:rPr>
              <a:t> grade students MUST apply to these High School Programs of Choice between Jan. 24, 8 am – Feb. 19, 5 pm to be considered for 2019-20.</a:t>
            </a:r>
          </a:p>
          <a:p>
            <a:pPr marL="285750" indent="-285750">
              <a:buFont typeface="Arial" panose="020B0604020202020204" pitchFamily="34" charset="0"/>
              <a:buChar char="•"/>
            </a:pPr>
            <a:r>
              <a:rPr lang="en-US" dirty="0">
                <a:solidFill>
                  <a:schemeClr val="accent3">
                    <a:lumMod val="50000"/>
                  </a:schemeClr>
                </a:solidFill>
                <a:latin typeface="+mj-lt"/>
              </a:rPr>
              <a:t>Career Academies</a:t>
            </a:r>
          </a:p>
          <a:p>
            <a:pPr marL="285750" indent="-285750">
              <a:buFont typeface="Arial" panose="020B0604020202020204" pitchFamily="34" charset="0"/>
              <a:buChar char="•"/>
            </a:pPr>
            <a:r>
              <a:rPr lang="en-US" dirty="0">
                <a:solidFill>
                  <a:schemeClr val="accent3">
                    <a:lumMod val="50000"/>
                  </a:schemeClr>
                </a:solidFill>
                <a:latin typeface="+mj-lt"/>
              </a:rPr>
              <a:t>International Baccalaureate (IB) &amp; Cambridge (AICE) Programs</a:t>
            </a:r>
          </a:p>
          <a:p>
            <a:pPr marL="285750" indent="-285750">
              <a:buFont typeface="Arial" panose="020B0604020202020204" pitchFamily="34" charset="0"/>
              <a:buChar char="•"/>
            </a:pPr>
            <a:r>
              <a:rPr lang="en-US" dirty="0">
                <a:solidFill>
                  <a:schemeClr val="accent3">
                    <a:lumMod val="50000"/>
                  </a:schemeClr>
                </a:solidFill>
                <a:latin typeface="+mj-lt"/>
              </a:rPr>
              <a:t>Jr. Reserve Officer Training Corps (JROTC) </a:t>
            </a:r>
          </a:p>
          <a:p>
            <a:pPr marL="285750" indent="-285750">
              <a:buFont typeface="Arial" panose="020B0604020202020204" pitchFamily="34" charset="0"/>
              <a:buChar char="•"/>
            </a:pPr>
            <a:r>
              <a:rPr lang="en-US" dirty="0">
                <a:solidFill>
                  <a:schemeClr val="accent3">
                    <a:lumMod val="50000"/>
                  </a:schemeClr>
                </a:solidFill>
                <a:latin typeface="+mj-lt"/>
              </a:rPr>
              <a:t>St. Johns County Center for the Arts</a:t>
            </a:r>
            <a:endParaRPr lang="en-US" dirty="0">
              <a:solidFill>
                <a:schemeClr val="accent3">
                  <a:lumMod val="50000"/>
                </a:schemeClr>
              </a:solidFill>
              <a:latin typeface="+mj-lt"/>
            </a:endParaRPr>
          </a:p>
        </p:txBody>
      </p:sp>
    </p:spTree>
    <p:extLst>
      <p:ext uri="{BB962C8B-B14F-4D97-AF65-F5344CB8AC3E}">
        <p14:creationId xmlns:p14="http://schemas.microsoft.com/office/powerpoint/2010/main" val="116919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995309" y="4380126"/>
            <a:ext cx="1228443" cy="2361407"/>
          </a:xfrm>
        </p:spPr>
      </p:pic>
      <p:pic>
        <p:nvPicPr>
          <p:cNvPr id="16387" name="Picture 6" descr="Aerospacelogo"/>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076203"/>
            <a:ext cx="2865125" cy="156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2286000" y="457201"/>
            <a:ext cx="7772400" cy="1323439"/>
          </a:xfrm>
          <a:prstGeom prst="rect">
            <a:avLst/>
          </a:prstGeom>
          <a:noFill/>
        </p:spPr>
        <p:style>
          <a:lnRef idx="2">
            <a:schemeClr val="dk1"/>
          </a:lnRef>
          <a:fillRef idx="1">
            <a:schemeClr val="lt1"/>
          </a:fillRef>
          <a:effectRef idx="0">
            <a:schemeClr val="dk1"/>
          </a:effectRef>
          <a:fontRef idx="minor">
            <a:schemeClr val="dk1"/>
          </a:fontRef>
        </p:style>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4400" b="1" spc="50" dirty="0">
                <a:ln w="11430"/>
                <a:solidFill>
                  <a:srgbClr val="FFC000"/>
                </a:solidFill>
                <a:effectLst>
                  <a:outerShdw blurRad="76200" dist="50800" dir="5400000" algn="tl" rotWithShape="0">
                    <a:srgbClr val="000000">
                      <a:alpha val="65000"/>
                    </a:srgbClr>
                  </a:outerShdw>
                </a:effectLst>
                <a:latin typeface="Calibri"/>
              </a:rPr>
              <a:t>St. Augustine High School</a:t>
            </a:r>
          </a:p>
          <a:p>
            <a:pPr algn="ctr">
              <a:defRPr/>
            </a:pPr>
            <a:r>
              <a:rPr lang="en-US" sz="3600" b="1" spc="50" dirty="0">
                <a:ln w="11430"/>
                <a:solidFill>
                  <a:srgbClr val="FFC000"/>
                </a:solidFill>
                <a:effectLst>
                  <a:outerShdw blurRad="76200" dist="50800" dir="5400000" algn="tl" rotWithShape="0">
                    <a:srgbClr val="000000">
                      <a:alpha val="65000"/>
                    </a:srgbClr>
                  </a:outerShdw>
                </a:effectLst>
                <a:latin typeface="Calibri"/>
              </a:rPr>
              <a:t>Programs of Study</a:t>
            </a:r>
          </a:p>
        </p:txBody>
      </p:sp>
      <p:pic>
        <p:nvPicPr>
          <p:cNvPr id="5"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7980" y="3699645"/>
            <a:ext cx="2884488" cy="1861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http://www.jrotc.org/_borders/jrotc_patch.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1184" y="4374549"/>
            <a:ext cx="1491156"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26880" y="2191142"/>
            <a:ext cx="2231520" cy="1445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17724" y="1883686"/>
            <a:ext cx="3209156" cy="1240514"/>
          </a:xfrm>
          <a:prstGeom prst="rect">
            <a:avLst/>
          </a:prstGeom>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74632" y="3810000"/>
            <a:ext cx="2068512" cy="2068512"/>
          </a:xfrm>
          <a:prstGeom prst="rect">
            <a:avLst/>
          </a:prstGeom>
        </p:spPr>
      </p:pic>
    </p:spTree>
    <p:extLst>
      <p:ext uri="{BB962C8B-B14F-4D97-AF65-F5344CB8AC3E}">
        <p14:creationId xmlns:p14="http://schemas.microsoft.com/office/powerpoint/2010/main" val="1026057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6134" y="457202"/>
            <a:ext cx="7704667" cy="990599"/>
          </a:xfrm>
        </p:spPr>
        <p:txBody>
          <a:bodyPr/>
          <a:lstStyle/>
          <a:p>
            <a:pPr algn="ctr"/>
            <a:r>
              <a:rPr lang="en-US" dirty="0" smtClean="0"/>
              <a:t>Typical 9</a:t>
            </a:r>
            <a:r>
              <a:rPr lang="en-US" baseline="30000" dirty="0" smtClean="0"/>
              <a:t>th</a:t>
            </a:r>
            <a:r>
              <a:rPr lang="en-US" dirty="0" smtClean="0"/>
              <a:t> Grade Schedule</a:t>
            </a:r>
            <a:endParaRPr lang="en-US" dirty="0"/>
          </a:p>
        </p:txBody>
      </p:sp>
      <p:graphicFrame>
        <p:nvGraphicFramePr>
          <p:cNvPr id="4" name="Content Placeholder 3"/>
          <p:cNvGraphicFramePr>
            <a:graphicFrameLocks noGrp="1"/>
          </p:cNvGraphicFramePr>
          <p:nvPr>
            <p:ph idx="1"/>
            <p:extLst/>
          </p:nvPr>
        </p:nvGraphicFramePr>
        <p:xfrm>
          <a:off x="2286000" y="1676400"/>
          <a:ext cx="7924800" cy="4572000"/>
        </p:xfrm>
        <a:graphic>
          <a:graphicData uri="http://schemas.openxmlformats.org/drawingml/2006/table">
            <a:tbl>
              <a:tblPr firstRow="1" bandRow="1">
                <a:tableStyleId>{5C22544A-7EE6-4342-B048-85BDC9FD1C3A}</a:tableStyleId>
              </a:tblPr>
              <a:tblGrid>
                <a:gridCol w="2641600">
                  <a:extLst>
                    <a:ext uri="{9D8B030D-6E8A-4147-A177-3AD203B41FA5}">
                      <a16:colId xmlns:a16="http://schemas.microsoft.com/office/drawing/2014/main" val="20000"/>
                    </a:ext>
                  </a:extLst>
                </a:gridCol>
                <a:gridCol w="2641600">
                  <a:extLst>
                    <a:ext uri="{9D8B030D-6E8A-4147-A177-3AD203B41FA5}">
                      <a16:colId xmlns:a16="http://schemas.microsoft.com/office/drawing/2014/main" val="20001"/>
                    </a:ext>
                  </a:extLst>
                </a:gridCol>
                <a:gridCol w="2641600">
                  <a:extLst>
                    <a:ext uri="{9D8B030D-6E8A-4147-A177-3AD203B41FA5}">
                      <a16:colId xmlns:a16="http://schemas.microsoft.com/office/drawing/2014/main" val="1924408061"/>
                    </a:ext>
                  </a:extLst>
                </a:gridCol>
              </a:tblGrid>
              <a:tr h="353568">
                <a:tc>
                  <a:txBody>
                    <a:bodyPr/>
                    <a:lstStyle/>
                    <a:p>
                      <a:r>
                        <a:rPr lang="en-US" dirty="0" smtClean="0"/>
                        <a:t>Standard</a:t>
                      </a:r>
                      <a:endParaRPr lang="en-US" dirty="0"/>
                    </a:p>
                  </a:txBody>
                  <a:tcPr/>
                </a:tc>
                <a:tc>
                  <a:txBody>
                    <a:bodyPr/>
                    <a:lstStyle/>
                    <a:p>
                      <a:r>
                        <a:rPr lang="en-US" dirty="0" smtClean="0"/>
                        <a:t>Honors</a:t>
                      </a:r>
                      <a:endParaRPr lang="en-US" dirty="0"/>
                    </a:p>
                  </a:txBody>
                  <a:tcPr/>
                </a:tc>
                <a:tc>
                  <a:txBody>
                    <a:bodyPr/>
                    <a:lstStyle/>
                    <a:p>
                      <a:r>
                        <a:rPr lang="en-US" dirty="0" smtClean="0"/>
                        <a:t>Advanced (AICE)</a:t>
                      </a:r>
                      <a:endParaRPr lang="en-US" dirty="0"/>
                    </a:p>
                  </a:txBody>
                  <a:tcPr/>
                </a:tc>
                <a:extLst>
                  <a:ext uri="{0D108BD9-81ED-4DB2-BD59-A6C34878D82A}">
                    <a16:rowId xmlns:a16="http://schemas.microsoft.com/office/drawing/2014/main" val="10000"/>
                  </a:ext>
                </a:extLst>
              </a:tr>
              <a:tr h="353568">
                <a:tc>
                  <a:txBody>
                    <a:bodyPr/>
                    <a:lstStyle/>
                    <a:p>
                      <a:r>
                        <a:rPr lang="en-US" dirty="0" smtClean="0"/>
                        <a:t>English 1</a:t>
                      </a:r>
                      <a:endParaRPr lang="en-US" dirty="0"/>
                    </a:p>
                  </a:txBody>
                  <a:tcPr/>
                </a:tc>
                <a:tc>
                  <a:txBody>
                    <a:bodyPr/>
                    <a:lstStyle/>
                    <a:p>
                      <a:r>
                        <a:rPr lang="en-US" dirty="0" smtClean="0"/>
                        <a:t>English 1 Honors</a:t>
                      </a:r>
                      <a:endParaRPr lang="en-US" dirty="0"/>
                    </a:p>
                  </a:txBody>
                  <a:tcPr/>
                </a:tc>
                <a:tc>
                  <a:txBody>
                    <a:bodyPr/>
                    <a:lstStyle/>
                    <a:p>
                      <a:r>
                        <a:rPr lang="en-US" dirty="0" smtClean="0"/>
                        <a:t>AICE English</a:t>
                      </a:r>
                      <a:r>
                        <a:rPr lang="en-US" baseline="0" dirty="0" smtClean="0"/>
                        <a:t> Language AS</a:t>
                      </a:r>
                      <a:endParaRPr lang="en-US" dirty="0"/>
                    </a:p>
                  </a:txBody>
                  <a:tcPr/>
                </a:tc>
                <a:extLst>
                  <a:ext uri="{0D108BD9-81ED-4DB2-BD59-A6C34878D82A}">
                    <a16:rowId xmlns:a16="http://schemas.microsoft.com/office/drawing/2014/main" val="10001"/>
                  </a:ext>
                </a:extLst>
              </a:tr>
              <a:tr h="883920">
                <a:tc>
                  <a:txBody>
                    <a:bodyPr/>
                    <a:lstStyle/>
                    <a:p>
                      <a:r>
                        <a:rPr lang="en-US" dirty="0" smtClean="0"/>
                        <a:t>Algebra 1</a:t>
                      </a:r>
                      <a:endParaRPr lang="en-US" dirty="0"/>
                    </a:p>
                  </a:txBody>
                  <a:tcPr/>
                </a:tc>
                <a:tc>
                  <a:txBody>
                    <a:bodyPr/>
                    <a:lstStyle/>
                    <a:p>
                      <a:r>
                        <a:rPr lang="en-US" dirty="0" smtClean="0"/>
                        <a:t>Algebra 1 Honors or Geometry</a:t>
                      </a:r>
                      <a:r>
                        <a:rPr lang="en-US" baseline="0" dirty="0" smtClean="0"/>
                        <a:t> Honors</a:t>
                      </a:r>
                      <a:endParaRPr lang="en-US" dirty="0"/>
                    </a:p>
                  </a:txBody>
                  <a:tcPr/>
                </a:tc>
                <a:tc>
                  <a:txBody>
                    <a:bodyPr/>
                    <a:lstStyle/>
                    <a:p>
                      <a:r>
                        <a:rPr lang="en-US" dirty="0" smtClean="0"/>
                        <a:t>A1 Honors</a:t>
                      </a:r>
                    </a:p>
                    <a:p>
                      <a:r>
                        <a:rPr lang="en-US" dirty="0" smtClean="0"/>
                        <a:t>GEO</a:t>
                      </a:r>
                      <a:r>
                        <a:rPr lang="en-US" baseline="0" dirty="0" smtClean="0"/>
                        <a:t> Honors</a:t>
                      </a:r>
                    </a:p>
                    <a:p>
                      <a:r>
                        <a:rPr lang="en-US" baseline="0" dirty="0" smtClean="0"/>
                        <a:t>A2 Honors</a:t>
                      </a:r>
                      <a:endParaRPr lang="en-US" dirty="0"/>
                    </a:p>
                  </a:txBody>
                  <a:tcPr/>
                </a:tc>
                <a:extLst>
                  <a:ext uri="{0D108BD9-81ED-4DB2-BD59-A6C34878D82A}">
                    <a16:rowId xmlns:a16="http://schemas.microsoft.com/office/drawing/2014/main" val="10002"/>
                  </a:ext>
                </a:extLst>
              </a:tr>
              <a:tr h="618744">
                <a:tc>
                  <a:txBody>
                    <a:bodyPr/>
                    <a:lstStyle/>
                    <a:p>
                      <a:r>
                        <a:rPr lang="en-US" dirty="0" smtClean="0"/>
                        <a:t>Physical Science</a:t>
                      </a:r>
                      <a:endParaRPr lang="en-US" dirty="0"/>
                    </a:p>
                  </a:txBody>
                  <a:tcPr/>
                </a:tc>
                <a:tc>
                  <a:txBody>
                    <a:bodyPr/>
                    <a:lstStyle/>
                    <a:p>
                      <a:r>
                        <a:rPr lang="en-US" dirty="0" smtClean="0"/>
                        <a:t>Physical Science</a:t>
                      </a:r>
                      <a:r>
                        <a:rPr lang="en-US" baseline="0" dirty="0" smtClean="0"/>
                        <a:t> Honors or Biology Honors</a:t>
                      </a:r>
                      <a:endParaRPr lang="en-US" dirty="0"/>
                    </a:p>
                  </a:txBody>
                  <a:tcPr/>
                </a:tc>
                <a:tc>
                  <a:txBody>
                    <a:bodyPr/>
                    <a:lstStyle/>
                    <a:p>
                      <a:r>
                        <a:rPr lang="en-US" dirty="0" smtClean="0"/>
                        <a:t>Pre-AICE BIO</a:t>
                      </a:r>
                      <a:endParaRPr lang="en-US" dirty="0"/>
                    </a:p>
                  </a:txBody>
                  <a:tcPr/>
                </a:tc>
                <a:extLst>
                  <a:ext uri="{0D108BD9-81ED-4DB2-BD59-A6C34878D82A}">
                    <a16:rowId xmlns:a16="http://schemas.microsoft.com/office/drawing/2014/main" val="10003"/>
                  </a:ext>
                </a:extLst>
              </a:tr>
              <a:tr h="353568">
                <a:tc>
                  <a:txBody>
                    <a:bodyPr/>
                    <a:lstStyle/>
                    <a:p>
                      <a:r>
                        <a:rPr lang="en-US" dirty="0" smtClean="0"/>
                        <a:t>World Geography</a:t>
                      </a:r>
                      <a:endParaRPr lang="en-US" dirty="0"/>
                    </a:p>
                  </a:txBody>
                  <a:tcPr/>
                </a:tc>
                <a:tc>
                  <a:txBody>
                    <a:bodyPr/>
                    <a:lstStyle/>
                    <a:p>
                      <a:r>
                        <a:rPr lang="en-US" dirty="0" smtClean="0"/>
                        <a:t>World Geography</a:t>
                      </a:r>
                      <a:endParaRPr lang="en-US" dirty="0"/>
                    </a:p>
                  </a:txBody>
                  <a:tcPr/>
                </a:tc>
                <a:tc>
                  <a:txBody>
                    <a:bodyPr/>
                    <a:lstStyle/>
                    <a:p>
                      <a:r>
                        <a:rPr lang="en-US" dirty="0" smtClean="0"/>
                        <a:t>AICE Geography</a:t>
                      </a:r>
                      <a:endParaRPr lang="en-US" dirty="0"/>
                    </a:p>
                  </a:txBody>
                  <a:tcPr/>
                </a:tc>
                <a:extLst>
                  <a:ext uri="{0D108BD9-81ED-4DB2-BD59-A6C34878D82A}">
                    <a16:rowId xmlns:a16="http://schemas.microsoft.com/office/drawing/2014/main" val="10004"/>
                  </a:ext>
                </a:extLst>
              </a:tr>
              <a:tr h="353568">
                <a:tc>
                  <a:txBody>
                    <a:bodyPr/>
                    <a:lstStyle/>
                    <a:p>
                      <a:r>
                        <a:rPr lang="en-US" dirty="0" smtClean="0"/>
                        <a:t>HOPE</a:t>
                      </a:r>
                      <a:endParaRPr lang="en-US" dirty="0"/>
                    </a:p>
                  </a:txBody>
                  <a:tcPr/>
                </a:tc>
                <a:tc>
                  <a:txBody>
                    <a:bodyPr/>
                    <a:lstStyle/>
                    <a:p>
                      <a:r>
                        <a:rPr lang="en-US" dirty="0" smtClean="0"/>
                        <a:t>HOPE</a:t>
                      </a:r>
                      <a:endParaRPr lang="en-US" dirty="0"/>
                    </a:p>
                  </a:txBody>
                  <a:tcPr/>
                </a:tc>
                <a:tc>
                  <a:txBody>
                    <a:bodyPr/>
                    <a:lstStyle/>
                    <a:p>
                      <a:r>
                        <a:rPr lang="en-US" dirty="0" smtClean="0"/>
                        <a:t>Foreign Language</a:t>
                      </a:r>
                      <a:endParaRPr lang="en-US" dirty="0"/>
                    </a:p>
                  </a:txBody>
                  <a:tcPr/>
                </a:tc>
                <a:extLst>
                  <a:ext uri="{0D108BD9-81ED-4DB2-BD59-A6C34878D82A}">
                    <a16:rowId xmlns:a16="http://schemas.microsoft.com/office/drawing/2014/main" val="10005"/>
                  </a:ext>
                </a:extLst>
              </a:tr>
              <a:tr h="618744">
                <a:tc>
                  <a:txBody>
                    <a:bodyPr/>
                    <a:lstStyle/>
                    <a:p>
                      <a:r>
                        <a:rPr lang="en-US" dirty="0" smtClean="0"/>
                        <a:t>Elective</a:t>
                      </a:r>
                      <a:endParaRPr lang="en-US" dirty="0"/>
                    </a:p>
                  </a:txBody>
                  <a:tcPr/>
                </a:tc>
                <a:tc>
                  <a:txBody>
                    <a:bodyPr/>
                    <a:lstStyle/>
                    <a:p>
                      <a:r>
                        <a:rPr lang="en-US" dirty="0" smtClean="0"/>
                        <a:t>Foreign</a:t>
                      </a:r>
                      <a:r>
                        <a:rPr lang="en-US" baseline="0" dirty="0" smtClean="0"/>
                        <a:t> Language</a:t>
                      </a:r>
                      <a:endParaRPr lang="en-US" dirty="0"/>
                    </a:p>
                  </a:txBody>
                  <a:tcPr/>
                </a:tc>
                <a:tc>
                  <a:txBody>
                    <a:bodyPr/>
                    <a:lstStyle/>
                    <a:p>
                      <a:r>
                        <a:rPr lang="en-US" dirty="0" smtClean="0"/>
                        <a:t>Academy Class or Program</a:t>
                      </a:r>
                      <a:r>
                        <a:rPr lang="en-US" baseline="0" dirty="0" smtClean="0"/>
                        <a:t> of Choice Class</a:t>
                      </a:r>
                      <a:endParaRPr lang="en-US" dirty="0"/>
                    </a:p>
                  </a:txBody>
                  <a:tcPr/>
                </a:tc>
                <a:extLst>
                  <a:ext uri="{0D108BD9-81ED-4DB2-BD59-A6C34878D82A}">
                    <a16:rowId xmlns:a16="http://schemas.microsoft.com/office/drawing/2014/main" val="10006"/>
                  </a:ext>
                </a:extLst>
              </a:tr>
              <a:tr h="883920">
                <a:tc>
                  <a:txBody>
                    <a:bodyPr/>
                    <a:lstStyle/>
                    <a:p>
                      <a:r>
                        <a:rPr lang="en-US" dirty="0" smtClean="0"/>
                        <a:t>Academy Class or Program of Choice class</a:t>
                      </a:r>
                      <a:endParaRPr lang="en-US" dirty="0"/>
                    </a:p>
                  </a:txBody>
                  <a:tcPr/>
                </a:tc>
                <a:tc>
                  <a:txBody>
                    <a:bodyPr/>
                    <a:lstStyle/>
                    <a:p>
                      <a:r>
                        <a:rPr lang="en-US" dirty="0" smtClean="0"/>
                        <a:t>Academy Class or Program of Choice class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Academy Class or Program</a:t>
                      </a:r>
                      <a:r>
                        <a:rPr lang="en-US" baseline="0" dirty="0" smtClean="0"/>
                        <a:t> of Choice Class</a:t>
                      </a:r>
                      <a:endParaRPr lang="en-US" dirty="0" smtClean="0"/>
                    </a:p>
                    <a:p>
                      <a:endParaRPr lang="en-US"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803639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057400" y="381000"/>
            <a:ext cx="8077200" cy="5181600"/>
          </a:xfrm>
        </p:spPr>
        <p:txBody>
          <a:bodyPr>
            <a:normAutofit/>
          </a:bodyPr>
          <a:lstStyle/>
          <a:p>
            <a:pPr algn="ctr"/>
            <a:r>
              <a:rPr lang="en-US" dirty="0"/>
              <a:t>A</a:t>
            </a:r>
            <a:r>
              <a:rPr lang="en-US" dirty="0"/>
              <a:t>cademy Application Process</a:t>
            </a:r>
            <a:br>
              <a:rPr lang="en-US" dirty="0"/>
            </a:br>
            <a:r>
              <a:rPr lang="en-US" sz="2000" dirty="0"/>
              <a:t/>
            </a:r>
            <a:br>
              <a:rPr lang="en-US" sz="2000" dirty="0"/>
            </a:br>
            <a:r>
              <a:rPr lang="en-US" sz="3600" dirty="0"/>
              <a:t>Complete On-line Application </a:t>
            </a:r>
            <a:br>
              <a:rPr lang="en-US" sz="3600" dirty="0"/>
            </a:br>
            <a:r>
              <a:rPr lang="en-US" sz="2000" dirty="0">
                <a:solidFill>
                  <a:schemeClr val="bg2">
                    <a:lumMod val="50000"/>
                  </a:schemeClr>
                </a:solidFill>
              </a:rPr>
              <a:t>(</a:t>
            </a:r>
            <a:r>
              <a:rPr lang="en-US" sz="2200" dirty="0">
                <a:solidFill>
                  <a:schemeClr val="bg2">
                    <a:lumMod val="50000"/>
                  </a:schemeClr>
                </a:solidFill>
              </a:rPr>
              <a:t>in Home Access Center)</a:t>
            </a:r>
            <a:br>
              <a:rPr lang="en-US" sz="2200" dirty="0">
                <a:solidFill>
                  <a:schemeClr val="bg2">
                    <a:lumMod val="50000"/>
                  </a:schemeClr>
                </a:solidFill>
              </a:rPr>
            </a:br>
            <a:r>
              <a:rPr lang="en-US" sz="2200" dirty="0"/>
              <a:t>   MUST use the </a:t>
            </a:r>
            <a:r>
              <a:rPr lang="en-US" sz="2200" u="sng" dirty="0"/>
              <a:t>Student</a:t>
            </a:r>
            <a:r>
              <a:rPr lang="en-US" sz="2200" dirty="0"/>
              <a:t> HAC account, not parent’s HAC account.</a:t>
            </a:r>
            <a:r>
              <a:rPr lang="en-US" sz="2200" dirty="0">
                <a:solidFill>
                  <a:schemeClr val="bg2">
                    <a:lumMod val="50000"/>
                  </a:schemeClr>
                </a:solidFill>
              </a:rPr>
              <a:t/>
            </a:r>
            <a:br>
              <a:rPr lang="en-US" sz="2200" dirty="0">
                <a:solidFill>
                  <a:schemeClr val="bg2">
                    <a:lumMod val="50000"/>
                  </a:schemeClr>
                </a:solidFill>
              </a:rPr>
            </a:br>
            <a:r>
              <a:rPr lang="en-US" sz="2200" dirty="0">
                <a:solidFill>
                  <a:schemeClr val="bg2">
                    <a:lumMod val="50000"/>
                  </a:schemeClr>
                </a:solidFill>
              </a:rPr>
              <a:t/>
            </a:r>
            <a:br>
              <a:rPr lang="en-US" sz="2200" dirty="0">
                <a:solidFill>
                  <a:schemeClr val="bg2">
                    <a:lumMod val="50000"/>
                  </a:schemeClr>
                </a:solidFill>
              </a:rPr>
            </a:br>
            <a:r>
              <a:rPr lang="en-US" sz="3100" dirty="0"/>
              <a:t>Directions for how to apply online -</a:t>
            </a:r>
            <a:r>
              <a:rPr lang="en-US" sz="3100" dirty="0">
                <a:solidFill>
                  <a:schemeClr val="bg2">
                    <a:lumMod val="50000"/>
                  </a:schemeClr>
                </a:solidFill>
              </a:rPr>
              <a:t/>
            </a:r>
            <a:br>
              <a:rPr lang="en-US" sz="3100" dirty="0">
                <a:solidFill>
                  <a:schemeClr val="bg2">
                    <a:lumMod val="50000"/>
                  </a:schemeClr>
                </a:solidFill>
              </a:rPr>
            </a:br>
            <a:r>
              <a:rPr lang="en-US" sz="2200" dirty="0">
                <a:hlinkClick r:id="rId2"/>
              </a:rPr>
              <a:t>https://</a:t>
            </a:r>
            <a:r>
              <a:rPr lang="en-US" sz="2200" dirty="0">
                <a:hlinkClick r:id="rId2"/>
              </a:rPr>
              <a:t>academies.stjohns.k12.fl.us/wp-content/uploads/2014/06/HAC-Directions.pdf</a:t>
            </a:r>
            <a:r>
              <a:rPr lang="en-US" sz="1300" dirty="0">
                <a:solidFill>
                  <a:schemeClr val="bg2">
                    <a:lumMod val="50000"/>
                  </a:schemeClr>
                </a:solidFill>
              </a:rPr>
              <a:t/>
            </a:r>
            <a:br>
              <a:rPr lang="en-US" sz="1300" dirty="0">
                <a:solidFill>
                  <a:schemeClr val="bg2">
                    <a:lumMod val="50000"/>
                  </a:schemeClr>
                </a:solidFill>
              </a:rPr>
            </a:br>
            <a:endParaRPr lang="en-US" sz="2200" dirty="0">
              <a:solidFill>
                <a:schemeClr val="bg2">
                  <a:lumMod val="50000"/>
                </a:schemeClr>
              </a:solidFill>
            </a:endParaRPr>
          </a:p>
        </p:txBody>
      </p:sp>
      <p:pic>
        <p:nvPicPr>
          <p:cNvPr id="2050" name="Picture 2" descr="C:\Users\Cathy\AppData\Local\Microsoft\Windows\Temporary Internet Files\Content.IE5\978LYH1J\MC90015081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5150066"/>
            <a:ext cx="1459992" cy="168507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62400" y="5061839"/>
            <a:ext cx="4572000" cy="923330"/>
          </a:xfrm>
          <a:prstGeom prst="rect">
            <a:avLst/>
          </a:prstGeom>
        </p:spPr>
        <p:txBody>
          <a:bodyPr>
            <a:spAutoFit/>
          </a:bodyPr>
          <a:lstStyle/>
          <a:p>
            <a:r>
              <a:rPr lang="en-US" b="1" dirty="0">
                <a:solidFill>
                  <a:schemeClr val="accent3">
                    <a:lumMod val="50000"/>
                  </a:schemeClr>
                </a:solidFill>
                <a:latin typeface="+mj-lt"/>
              </a:rPr>
              <a:t>NOTE: If students attend a school other than their </a:t>
            </a:r>
            <a:r>
              <a:rPr lang="en-US" b="1" u="sng" dirty="0">
                <a:solidFill>
                  <a:schemeClr val="accent3">
                    <a:lumMod val="50000"/>
                  </a:schemeClr>
                </a:solidFill>
                <a:latin typeface="+mj-lt"/>
              </a:rPr>
              <a:t>ZONED</a:t>
            </a:r>
            <a:r>
              <a:rPr lang="en-US" b="1" dirty="0">
                <a:solidFill>
                  <a:schemeClr val="accent3">
                    <a:lumMod val="50000"/>
                  </a:schemeClr>
                </a:solidFill>
                <a:latin typeface="+mj-lt"/>
              </a:rPr>
              <a:t> school, they must provide their own transportation.</a:t>
            </a:r>
          </a:p>
        </p:txBody>
      </p:sp>
    </p:spTree>
    <p:extLst>
      <p:ext uri="{BB962C8B-B14F-4D97-AF65-F5344CB8AC3E}">
        <p14:creationId xmlns:p14="http://schemas.microsoft.com/office/powerpoint/2010/main" val="1115907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057400" y="381001"/>
            <a:ext cx="8077200" cy="4648199"/>
          </a:xfrm>
        </p:spPr>
        <p:txBody>
          <a:bodyPr>
            <a:normAutofit fontScale="90000"/>
          </a:bodyPr>
          <a:lstStyle/>
          <a:p>
            <a:pPr algn="ctr"/>
            <a:r>
              <a:rPr lang="en-US" dirty="0"/>
              <a:t>Academy Application Process</a:t>
            </a:r>
            <a:r>
              <a:rPr lang="en-US" sz="1300" dirty="0">
                <a:solidFill>
                  <a:schemeClr val="bg2">
                    <a:lumMod val="50000"/>
                  </a:schemeClr>
                </a:solidFill>
              </a:rPr>
              <a:t/>
            </a:r>
            <a:br>
              <a:rPr lang="en-US" sz="1300" dirty="0">
                <a:solidFill>
                  <a:schemeClr val="bg2">
                    <a:lumMod val="50000"/>
                  </a:schemeClr>
                </a:solidFill>
              </a:rPr>
            </a:br>
            <a:r>
              <a:rPr lang="en-US" sz="1300" dirty="0"/>
              <a:t/>
            </a:r>
            <a:br>
              <a:rPr lang="en-US" sz="1300" dirty="0"/>
            </a:br>
            <a:r>
              <a:rPr lang="en-US" sz="3100" dirty="0"/>
              <a:t>Teacher Recommendation Forms </a:t>
            </a:r>
            <a:br>
              <a:rPr lang="en-US" sz="3100" dirty="0"/>
            </a:br>
            <a:r>
              <a:rPr lang="en-US" sz="2200" dirty="0"/>
              <a:t>(Needed for AICE and IB Diploma Programs -</a:t>
            </a:r>
            <a:r>
              <a:rPr lang="en-US" sz="2200" dirty="0"/>
              <a:t/>
            </a:r>
            <a:br>
              <a:rPr lang="en-US" sz="2200" dirty="0"/>
            </a:br>
            <a:r>
              <a:rPr lang="en-US" sz="2200" dirty="0">
                <a:hlinkClick r:id="rId2"/>
              </a:rPr>
              <a:t>https://</a:t>
            </a:r>
            <a:r>
              <a:rPr lang="en-US" sz="2200" dirty="0">
                <a:hlinkClick r:id="rId2"/>
              </a:rPr>
              <a:t>academies.stjohns.k12.fl.us/wp-content/uploads/2019/01/Teacher-Recommendation-Form-AICE-IB-2.pdf</a:t>
            </a:r>
            <a:r>
              <a:rPr lang="en-US" sz="2200" dirty="0"/>
              <a:t/>
            </a:r>
            <a:br>
              <a:rPr lang="en-US" sz="2200" dirty="0"/>
            </a:br>
            <a:r>
              <a:rPr lang="en-US" sz="2200" dirty="0"/>
              <a:t/>
            </a:r>
            <a:br>
              <a:rPr lang="en-US" sz="2200" dirty="0"/>
            </a:br>
            <a:r>
              <a:rPr lang="en-US" sz="2200" dirty="0"/>
              <a:t/>
            </a:r>
            <a:br>
              <a:rPr lang="en-US" sz="2200" dirty="0"/>
            </a:br>
            <a:r>
              <a:rPr lang="en-US" sz="1300" dirty="0"/>
              <a:t/>
            </a:r>
            <a:br>
              <a:rPr lang="en-US" sz="1300" dirty="0"/>
            </a:br>
            <a:r>
              <a:rPr lang="en-US" sz="3100" dirty="0"/>
              <a:t>Auditions Required for St. Johns County Center for the Arts on Feb.15</a:t>
            </a:r>
            <a:br>
              <a:rPr lang="en-US" sz="3100" dirty="0"/>
            </a:br>
            <a:r>
              <a:rPr lang="en-US" sz="2200" dirty="0"/>
              <a:t>(Check </a:t>
            </a:r>
            <a:r>
              <a:rPr lang="en-US" sz="2200" dirty="0">
                <a:hlinkClick r:id="rId3"/>
              </a:rPr>
              <a:t>www.sjcca.org</a:t>
            </a:r>
            <a:r>
              <a:rPr lang="en-US" sz="2200" dirty="0"/>
              <a:t> for more information) </a:t>
            </a:r>
            <a:r>
              <a:rPr lang="en-US" sz="2200" dirty="0">
                <a:solidFill>
                  <a:schemeClr val="bg2">
                    <a:lumMod val="50000"/>
                  </a:schemeClr>
                </a:solidFill>
              </a:rPr>
              <a:t/>
            </a:r>
            <a:br>
              <a:rPr lang="en-US" sz="2200" dirty="0">
                <a:solidFill>
                  <a:schemeClr val="bg2">
                    <a:lumMod val="50000"/>
                  </a:schemeClr>
                </a:solidFill>
              </a:rPr>
            </a:br>
            <a:endParaRPr lang="en-US" sz="2200" dirty="0">
              <a:solidFill>
                <a:schemeClr val="bg2">
                  <a:lumMod val="50000"/>
                </a:schemeClr>
              </a:solidFill>
            </a:endParaRPr>
          </a:p>
        </p:txBody>
      </p:sp>
      <p:pic>
        <p:nvPicPr>
          <p:cNvPr id="2050" name="Picture 2" descr="C:\Users\Cathy\AppData\Local\Microsoft\Windows\Temporary Internet Files\Content.IE5\978LYH1J\MC900150817[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5150066"/>
            <a:ext cx="1459992" cy="1685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52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228601"/>
            <a:ext cx="8229600" cy="5786199"/>
          </a:xfrm>
          <a:prstGeom prst="rect">
            <a:avLst/>
          </a:prstGeom>
          <a:noFill/>
        </p:spPr>
        <p:txBody>
          <a:bodyPr wrap="square" rtlCol="0">
            <a:spAutoFit/>
          </a:bodyPr>
          <a:lstStyle/>
          <a:p>
            <a:pPr algn="ctr"/>
            <a:r>
              <a:rPr lang="en-US" sz="2400" b="1" u="sng" dirty="0">
                <a:solidFill>
                  <a:schemeClr val="accent3">
                    <a:lumMod val="50000"/>
                  </a:schemeClr>
                </a:solidFill>
              </a:rPr>
              <a:t>How private school, home school and Virtual School students should apply to a Program of Choice?</a:t>
            </a:r>
          </a:p>
          <a:p>
            <a:endParaRPr lang="en-US" sz="1000" dirty="0"/>
          </a:p>
          <a:p>
            <a:pPr marL="285750" indent="-285750">
              <a:buFont typeface="Arial" panose="020B0604020202020204" pitchFamily="34" charset="0"/>
              <a:buChar char="•"/>
            </a:pPr>
            <a:r>
              <a:rPr lang="en-US" dirty="0">
                <a:solidFill>
                  <a:schemeClr val="accent3">
                    <a:lumMod val="50000"/>
                  </a:schemeClr>
                </a:solidFill>
                <a:latin typeface="+mj-lt"/>
              </a:rPr>
              <a:t>Students MUST reside in St. Johns county to apply.</a:t>
            </a:r>
          </a:p>
          <a:p>
            <a:endParaRPr lang="en-US" sz="1000" dirty="0">
              <a:solidFill>
                <a:schemeClr val="accent3">
                  <a:lumMod val="50000"/>
                </a:schemeClr>
              </a:solidFill>
              <a:latin typeface="+mj-lt"/>
            </a:endParaRPr>
          </a:p>
          <a:p>
            <a:pPr marL="285750" indent="-285750">
              <a:buFont typeface="Arial" panose="020B0604020202020204" pitchFamily="34" charset="0"/>
              <a:buChar char="•"/>
            </a:pPr>
            <a:r>
              <a:rPr lang="en-US" dirty="0">
                <a:solidFill>
                  <a:schemeClr val="accent3">
                    <a:lumMod val="50000"/>
                  </a:schemeClr>
                </a:solidFill>
                <a:latin typeface="+mj-lt"/>
              </a:rPr>
              <a:t>Students must pre-register at their </a:t>
            </a:r>
            <a:r>
              <a:rPr lang="en-US" u="sng" dirty="0">
                <a:solidFill>
                  <a:schemeClr val="accent3">
                    <a:lumMod val="50000"/>
                  </a:schemeClr>
                </a:solidFill>
                <a:latin typeface="+mj-lt"/>
              </a:rPr>
              <a:t>current zoned schools </a:t>
            </a:r>
            <a:r>
              <a:rPr lang="en-US" dirty="0">
                <a:solidFill>
                  <a:schemeClr val="accent3">
                    <a:lumMod val="50000"/>
                  </a:schemeClr>
                </a:solidFill>
                <a:latin typeface="+mj-lt"/>
              </a:rPr>
              <a:t>between now and Feb. 14.</a:t>
            </a:r>
          </a:p>
          <a:p>
            <a:pPr marL="742950" lvl="1" indent="-285750">
              <a:buFont typeface="Arial" panose="020B0604020202020204" pitchFamily="34" charset="0"/>
              <a:buChar char="•"/>
            </a:pPr>
            <a:r>
              <a:rPr lang="en-US" dirty="0">
                <a:solidFill>
                  <a:schemeClr val="accent3">
                    <a:lumMod val="50000"/>
                  </a:schemeClr>
                </a:solidFill>
                <a:latin typeface="+mj-lt"/>
              </a:rPr>
              <a:t>8</a:t>
            </a:r>
            <a:r>
              <a:rPr lang="en-US" baseline="30000" dirty="0">
                <a:solidFill>
                  <a:schemeClr val="accent3">
                    <a:lumMod val="50000"/>
                  </a:schemeClr>
                </a:solidFill>
                <a:latin typeface="+mj-lt"/>
              </a:rPr>
              <a:t>th</a:t>
            </a:r>
            <a:r>
              <a:rPr lang="en-US" dirty="0">
                <a:solidFill>
                  <a:schemeClr val="accent3">
                    <a:lumMod val="50000"/>
                  </a:schemeClr>
                </a:solidFill>
                <a:latin typeface="+mj-lt"/>
              </a:rPr>
              <a:t> graders go to their zoned </a:t>
            </a:r>
            <a:r>
              <a:rPr lang="en-US" u="sng" dirty="0">
                <a:solidFill>
                  <a:schemeClr val="accent3">
                    <a:lumMod val="50000"/>
                  </a:schemeClr>
                </a:solidFill>
                <a:latin typeface="+mj-lt"/>
              </a:rPr>
              <a:t>Middle School</a:t>
            </a:r>
            <a:r>
              <a:rPr lang="en-US" dirty="0">
                <a:solidFill>
                  <a:schemeClr val="accent3">
                    <a:lumMod val="50000"/>
                  </a:schemeClr>
                </a:solidFill>
                <a:latin typeface="+mj-lt"/>
              </a:rPr>
              <a:t>.</a:t>
            </a:r>
          </a:p>
          <a:p>
            <a:pPr marL="742950" lvl="1" indent="-285750">
              <a:buFont typeface="Arial" panose="020B0604020202020204" pitchFamily="34" charset="0"/>
              <a:buChar char="•"/>
            </a:pPr>
            <a:r>
              <a:rPr lang="en-US" dirty="0">
                <a:solidFill>
                  <a:schemeClr val="accent3">
                    <a:lumMod val="50000"/>
                  </a:schemeClr>
                </a:solidFill>
                <a:latin typeface="+mj-lt"/>
              </a:rPr>
              <a:t>9</a:t>
            </a:r>
            <a:r>
              <a:rPr lang="en-US" baseline="30000" dirty="0">
                <a:solidFill>
                  <a:schemeClr val="accent3">
                    <a:lumMod val="50000"/>
                  </a:schemeClr>
                </a:solidFill>
                <a:latin typeface="+mj-lt"/>
              </a:rPr>
              <a:t>th</a:t>
            </a:r>
            <a:r>
              <a:rPr lang="en-US" dirty="0">
                <a:solidFill>
                  <a:schemeClr val="accent3">
                    <a:lumMod val="50000"/>
                  </a:schemeClr>
                </a:solidFill>
                <a:latin typeface="+mj-lt"/>
              </a:rPr>
              <a:t> graders go to their zoned </a:t>
            </a:r>
            <a:r>
              <a:rPr lang="en-US" u="sng" dirty="0">
                <a:solidFill>
                  <a:schemeClr val="accent3">
                    <a:lumMod val="50000"/>
                  </a:schemeClr>
                </a:solidFill>
                <a:latin typeface="+mj-lt"/>
              </a:rPr>
              <a:t>High School</a:t>
            </a:r>
            <a:r>
              <a:rPr lang="en-US" dirty="0">
                <a:solidFill>
                  <a:schemeClr val="accent3">
                    <a:lumMod val="50000"/>
                  </a:schemeClr>
                </a:solidFill>
                <a:latin typeface="+mj-lt"/>
              </a:rPr>
              <a:t>.</a:t>
            </a:r>
          </a:p>
          <a:p>
            <a:pPr marL="742950" lvl="1" indent="-285750">
              <a:buFont typeface="Arial" panose="020B0604020202020204" pitchFamily="34" charset="0"/>
              <a:buChar char="•"/>
            </a:pPr>
            <a:r>
              <a:rPr lang="en-US" dirty="0">
                <a:solidFill>
                  <a:schemeClr val="accent3">
                    <a:lumMod val="50000"/>
                  </a:schemeClr>
                </a:solidFill>
                <a:latin typeface="+mj-lt"/>
              </a:rPr>
              <a:t>To look up zoned schools - </a:t>
            </a:r>
            <a:r>
              <a:rPr lang="en-US" dirty="0">
                <a:solidFill>
                  <a:schemeClr val="accent3">
                    <a:lumMod val="50000"/>
                  </a:schemeClr>
                </a:solidFill>
                <a:latin typeface="+mj-lt"/>
                <a:hlinkClick r:id="rId2"/>
              </a:rPr>
              <a:t>www.stjohns.k12.fl.us/zoning/</a:t>
            </a:r>
            <a:endParaRPr lang="en-US" dirty="0">
              <a:solidFill>
                <a:schemeClr val="accent3">
                  <a:lumMod val="50000"/>
                </a:schemeClr>
              </a:solidFill>
              <a:latin typeface="+mj-lt"/>
            </a:endParaRPr>
          </a:p>
          <a:p>
            <a:pPr lvl="1"/>
            <a:endParaRPr lang="en-US" sz="1000" dirty="0">
              <a:solidFill>
                <a:schemeClr val="accent3">
                  <a:lumMod val="50000"/>
                </a:schemeClr>
              </a:solidFill>
              <a:latin typeface="+mj-lt"/>
            </a:endParaRPr>
          </a:p>
          <a:p>
            <a:pPr marL="285750" indent="-285750">
              <a:buFont typeface="Arial" panose="020B0604020202020204" pitchFamily="34" charset="0"/>
              <a:buChar char="•"/>
            </a:pPr>
            <a:r>
              <a:rPr lang="en-US" dirty="0">
                <a:solidFill>
                  <a:schemeClr val="accent3">
                    <a:lumMod val="50000"/>
                  </a:schemeClr>
                </a:solidFill>
                <a:latin typeface="+mj-lt"/>
              </a:rPr>
              <a:t>For a list of what to bring to this pre-registration, go to</a:t>
            </a:r>
          </a:p>
          <a:p>
            <a:pPr algn="ctr"/>
            <a:r>
              <a:rPr lang="en-US" sz="1400" dirty="0">
                <a:solidFill>
                  <a:schemeClr val="accent3">
                    <a:lumMod val="50000"/>
                  </a:schemeClr>
                </a:solidFill>
                <a:latin typeface="+mj-lt"/>
              </a:rPr>
              <a:t>	</a:t>
            </a:r>
            <a:r>
              <a:rPr lang="en-US" sz="1400" dirty="0">
                <a:solidFill>
                  <a:schemeClr val="accent3">
                    <a:lumMod val="50000"/>
                  </a:schemeClr>
                </a:solidFill>
                <a:latin typeface="+mj-lt"/>
                <a:hlinkClick r:id="rId3"/>
              </a:rPr>
              <a:t>www.stjohns.k12.fl.us/student/wp-content/uploads/sites/21/2018/01/sjcsd-Registration-Parent-Guardian-Packet-2018-2019.pdf</a:t>
            </a:r>
            <a:endParaRPr lang="en-US" sz="1400" dirty="0">
              <a:solidFill>
                <a:schemeClr val="accent3">
                  <a:lumMod val="50000"/>
                </a:schemeClr>
              </a:solidFill>
              <a:latin typeface="+mj-lt"/>
            </a:endParaRPr>
          </a:p>
          <a:p>
            <a:r>
              <a:rPr lang="en-US" dirty="0">
                <a:solidFill>
                  <a:schemeClr val="accent3">
                    <a:lumMod val="50000"/>
                  </a:schemeClr>
                </a:solidFill>
                <a:latin typeface="+mj-lt"/>
              </a:rPr>
              <a:t>	</a:t>
            </a:r>
            <a:endParaRPr lang="en-US" dirty="0">
              <a:solidFill>
                <a:schemeClr val="accent3">
                  <a:lumMod val="50000"/>
                </a:schemeClr>
              </a:solidFill>
              <a:latin typeface="+mj-lt"/>
            </a:endParaRPr>
          </a:p>
          <a:p>
            <a:pPr marL="285750" indent="-285750">
              <a:buFont typeface="Arial" panose="020B0604020202020204" pitchFamily="34" charset="0"/>
              <a:buChar char="•"/>
            </a:pPr>
            <a:r>
              <a:rPr lang="en-US" dirty="0">
                <a:solidFill>
                  <a:schemeClr val="accent3">
                    <a:lumMod val="50000"/>
                  </a:schemeClr>
                </a:solidFill>
                <a:latin typeface="+mj-lt"/>
              </a:rPr>
              <a:t>Students/parents will get a </a:t>
            </a:r>
            <a:r>
              <a:rPr lang="en-US" u="sng" dirty="0">
                <a:solidFill>
                  <a:schemeClr val="accent3">
                    <a:lumMod val="50000"/>
                  </a:schemeClr>
                </a:solidFill>
                <a:latin typeface="+mj-lt"/>
              </a:rPr>
              <a:t>paper</a:t>
            </a:r>
            <a:r>
              <a:rPr lang="en-US" dirty="0">
                <a:solidFill>
                  <a:schemeClr val="accent3">
                    <a:lumMod val="50000"/>
                  </a:schemeClr>
                </a:solidFill>
                <a:latin typeface="+mj-lt"/>
              </a:rPr>
              <a:t> Program of Choice application from the school, complete it and return it to that school.</a:t>
            </a:r>
          </a:p>
          <a:p>
            <a:endParaRPr lang="en-US" sz="1000" dirty="0">
              <a:solidFill>
                <a:schemeClr val="accent3">
                  <a:lumMod val="50000"/>
                </a:schemeClr>
              </a:solidFill>
              <a:latin typeface="+mj-lt"/>
            </a:endParaRPr>
          </a:p>
          <a:p>
            <a:pPr marL="285750" indent="-285750">
              <a:buFont typeface="Arial" panose="020B0604020202020204" pitchFamily="34" charset="0"/>
              <a:buChar char="•"/>
            </a:pPr>
            <a:r>
              <a:rPr lang="en-US" dirty="0">
                <a:solidFill>
                  <a:schemeClr val="accent3">
                    <a:lumMod val="50000"/>
                  </a:schemeClr>
                </a:solidFill>
                <a:latin typeface="+mj-lt"/>
              </a:rPr>
              <a:t>The school will submit the paper POC application to the district CTE office, who will enter it into the HAC system and then call the parent to confirm it has been done. </a:t>
            </a:r>
          </a:p>
          <a:p>
            <a:endParaRPr lang="en-US" sz="1000" dirty="0">
              <a:solidFill>
                <a:schemeClr val="accent3">
                  <a:lumMod val="50000"/>
                </a:schemeClr>
              </a:solidFill>
              <a:latin typeface="+mj-lt"/>
            </a:endParaRPr>
          </a:p>
          <a:p>
            <a:pPr marL="285750" indent="-285750">
              <a:buFont typeface="Arial" panose="020B0604020202020204" pitchFamily="34" charset="0"/>
              <a:buChar char="•"/>
            </a:pPr>
            <a:r>
              <a:rPr lang="en-US" dirty="0">
                <a:solidFill>
                  <a:schemeClr val="accent3">
                    <a:lumMod val="50000"/>
                  </a:schemeClr>
                </a:solidFill>
                <a:latin typeface="+mj-lt"/>
              </a:rPr>
              <a:t>The due date for paper applications to be submitted is still Feb. 19 at 5 pm.</a:t>
            </a:r>
            <a:endParaRPr lang="en-US" dirty="0">
              <a:solidFill>
                <a:schemeClr val="accent3">
                  <a:lumMod val="50000"/>
                </a:schemeClr>
              </a:solidFill>
              <a:latin typeface="+mj-lt"/>
            </a:endParaRPr>
          </a:p>
        </p:txBody>
      </p:sp>
    </p:spTree>
    <p:extLst>
      <p:ext uri="{BB962C8B-B14F-4D97-AF65-F5344CB8AC3E}">
        <p14:creationId xmlns:p14="http://schemas.microsoft.com/office/powerpoint/2010/main" val="2484053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33600" y="381001"/>
            <a:ext cx="7924800" cy="6555641"/>
          </a:xfrm>
          <a:prstGeom prst="rect">
            <a:avLst/>
          </a:prstGeom>
          <a:noFill/>
        </p:spPr>
        <p:txBody>
          <a:bodyPr wrap="square" rtlCol="0">
            <a:spAutoFit/>
          </a:bodyPr>
          <a:lstStyle/>
          <a:p>
            <a:pPr algn="ctr"/>
            <a:r>
              <a:rPr lang="en-US" sz="2400" b="1" u="sng" dirty="0">
                <a:solidFill>
                  <a:schemeClr val="accent3">
                    <a:lumMod val="50000"/>
                  </a:schemeClr>
                </a:solidFill>
              </a:rPr>
              <a:t>Acceptance into the Career Academies and JROTC is totally based on an electronic lottery or chance system.  </a:t>
            </a:r>
          </a:p>
          <a:p>
            <a:endParaRPr lang="en-US" sz="1000" dirty="0"/>
          </a:p>
          <a:p>
            <a:endParaRPr lang="en-US" sz="1000" dirty="0"/>
          </a:p>
          <a:p>
            <a:pPr marL="285750" indent="-285750">
              <a:buFont typeface="Arial" panose="020B0604020202020204" pitchFamily="34" charset="0"/>
              <a:buChar char="•"/>
            </a:pPr>
            <a:r>
              <a:rPr lang="en-US" dirty="0">
                <a:solidFill>
                  <a:schemeClr val="accent3">
                    <a:lumMod val="50000"/>
                  </a:schemeClr>
                </a:solidFill>
                <a:latin typeface="+mj-lt"/>
              </a:rPr>
              <a:t>It does not matter when you apply during the application window.  </a:t>
            </a:r>
          </a:p>
          <a:p>
            <a:pPr marL="171450" indent="-171450">
              <a:buFont typeface="Arial" panose="020B0604020202020204" pitchFamily="34" charset="0"/>
              <a:buChar char="•"/>
            </a:pPr>
            <a:endParaRPr lang="en-US" dirty="0">
              <a:solidFill>
                <a:schemeClr val="accent3">
                  <a:lumMod val="50000"/>
                </a:schemeClr>
              </a:solidFill>
              <a:latin typeface="+mj-lt"/>
            </a:endParaRPr>
          </a:p>
          <a:p>
            <a:pPr marL="285750" indent="-285750">
              <a:buFont typeface="Arial" panose="020B0604020202020204" pitchFamily="34" charset="0"/>
              <a:buChar char="•"/>
            </a:pPr>
            <a:r>
              <a:rPr lang="en-US" dirty="0">
                <a:solidFill>
                  <a:schemeClr val="accent3">
                    <a:lumMod val="50000"/>
                  </a:schemeClr>
                </a:solidFill>
                <a:latin typeface="+mj-lt"/>
              </a:rPr>
              <a:t>It does not matter whether your grades are higher than other students or not. </a:t>
            </a:r>
          </a:p>
          <a:p>
            <a:pPr marL="171450" indent="-171450">
              <a:buFont typeface="Arial" panose="020B0604020202020204" pitchFamily="34" charset="0"/>
              <a:buChar char="•"/>
            </a:pPr>
            <a:endParaRPr lang="en-US" dirty="0">
              <a:solidFill>
                <a:schemeClr val="accent3">
                  <a:lumMod val="50000"/>
                </a:schemeClr>
              </a:solidFill>
              <a:latin typeface="+mj-lt"/>
            </a:endParaRPr>
          </a:p>
          <a:p>
            <a:pPr marL="285750" indent="-285750">
              <a:buFont typeface="Arial" panose="020B0604020202020204" pitchFamily="34" charset="0"/>
              <a:buChar char="•"/>
            </a:pPr>
            <a:r>
              <a:rPr lang="en-US" dirty="0">
                <a:solidFill>
                  <a:schemeClr val="accent3">
                    <a:lumMod val="50000"/>
                  </a:schemeClr>
                </a:solidFill>
                <a:latin typeface="+mj-lt"/>
              </a:rPr>
              <a:t>9</a:t>
            </a:r>
            <a:r>
              <a:rPr lang="en-US" baseline="30000" dirty="0">
                <a:solidFill>
                  <a:schemeClr val="accent3">
                    <a:lumMod val="50000"/>
                  </a:schemeClr>
                </a:solidFill>
                <a:latin typeface="+mj-lt"/>
              </a:rPr>
              <a:t>th</a:t>
            </a:r>
            <a:r>
              <a:rPr lang="en-US" dirty="0">
                <a:solidFill>
                  <a:schemeClr val="accent3">
                    <a:lumMod val="50000"/>
                  </a:schemeClr>
                </a:solidFill>
                <a:latin typeface="+mj-lt"/>
              </a:rPr>
              <a:t> graders do not get preference over 8</a:t>
            </a:r>
            <a:r>
              <a:rPr lang="en-US" baseline="30000" dirty="0">
                <a:solidFill>
                  <a:schemeClr val="accent3">
                    <a:lumMod val="50000"/>
                  </a:schemeClr>
                </a:solidFill>
                <a:latin typeface="+mj-lt"/>
              </a:rPr>
              <a:t>th</a:t>
            </a:r>
            <a:r>
              <a:rPr lang="en-US" dirty="0">
                <a:solidFill>
                  <a:schemeClr val="accent3">
                    <a:lumMod val="50000"/>
                  </a:schemeClr>
                </a:solidFill>
                <a:latin typeface="+mj-lt"/>
              </a:rPr>
              <a:t> graders.</a:t>
            </a:r>
          </a:p>
          <a:p>
            <a:pPr marL="171450" indent="-171450">
              <a:buFont typeface="Arial" panose="020B0604020202020204" pitchFamily="34" charset="0"/>
              <a:buChar char="•"/>
            </a:pPr>
            <a:endParaRPr lang="en-US" dirty="0">
              <a:solidFill>
                <a:schemeClr val="accent3">
                  <a:lumMod val="50000"/>
                </a:schemeClr>
              </a:solidFill>
              <a:latin typeface="+mj-lt"/>
            </a:endParaRPr>
          </a:p>
          <a:p>
            <a:pPr marL="285750" indent="-285750">
              <a:buFont typeface="Arial" panose="020B0604020202020204" pitchFamily="34" charset="0"/>
              <a:buChar char="•"/>
            </a:pPr>
            <a:r>
              <a:rPr lang="en-US" dirty="0">
                <a:solidFill>
                  <a:schemeClr val="accent3">
                    <a:lumMod val="50000"/>
                  </a:schemeClr>
                </a:solidFill>
                <a:latin typeface="+mj-lt"/>
              </a:rPr>
              <a:t>If 100 students apply for a program and two classes with 35 students each is available to first-year students, then 30 students who applied will not get accepted into that program.</a:t>
            </a:r>
          </a:p>
          <a:p>
            <a:pPr marL="171450" indent="-171450">
              <a:buFont typeface="Arial" panose="020B0604020202020204" pitchFamily="34" charset="0"/>
              <a:buChar char="•"/>
            </a:pPr>
            <a:endParaRPr lang="en-US" dirty="0">
              <a:solidFill>
                <a:schemeClr val="accent3">
                  <a:lumMod val="50000"/>
                </a:schemeClr>
              </a:solidFill>
              <a:latin typeface="+mj-lt"/>
            </a:endParaRPr>
          </a:p>
          <a:p>
            <a:pPr marL="285750" indent="-285750">
              <a:buFont typeface="Arial" panose="020B0604020202020204" pitchFamily="34" charset="0"/>
              <a:buChar char="•"/>
            </a:pPr>
            <a:r>
              <a:rPr lang="en-US" dirty="0">
                <a:solidFill>
                  <a:schemeClr val="accent3">
                    <a:lumMod val="50000"/>
                  </a:schemeClr>
                </a:solidFill>
                <a:latin typeface="+mj-lt"/>
              </a:rPr>
              <a:t>In many cases, the Career Academies and JROTC fill up with 1</a:t>
            </a:r>
            <a:r>
              <a:rPr lang="en-US" baseline="30000" dirty="0">
                <a:solidFill>
                  <a:schemeClr val="accent3">
                    <a:lumMod val="50000"/>
                  </a:schemeClr>
                </a:solidFill>
                <a:latin typeface="+mj-lt"/>
              </a:rPr>
              <a:t>st</a:t>
            </a:r>
            <a:r>
              <a:rPr lang="en-US" dirty="0">
                <a:solidFill>
                  <a:schemeClr val="accent3">
                    <a:lumMod val="50000"/>
                  </a:schemeClr>
                </a:solidFill>
                <a:latin typeface="+mj-lt"/>
              </a:rPr>
              <a:t> choice applicants, so they should be listed as a choice before AICE/IB or St. Johns County Center for the Arts programs.</a:t>
            </a:r>
          </a:p>
          <a:p>
            <a:pPr marL="171450" indent="-171450">
              <a:buFont typeface="Arial" panose="020B0604020202020204" pitchFamily="34" charset="0"/>
              <a:buChar char="•"/>
            </a:pPr>
            <a:endParaRPr lang="en-US" dirty="0">
              <a:solidFill>
                <a:schemeClr val="accent3">
                  <a:lumMod val="50000"/>
                </a:schemeClr>
              </a:solidFill>
              <a:latin typeface="+mj-lt"/>
            </a:endParaRPr>
          </a:p>
          <a:p>
            <a:pPr marL="285750" indent="-285750">
              <a:buFont typeface="Arial" panose="020B0604020202020204" pitchFamily="34" charset="0"/>
              <a:buChar char="•"/>
            </a:pPr>
            <a:r>
              <a:rPr lang="en-US" dirty="0">
                <a:solidFill>
                  <a:schemeClr val="accent3">
                    <a:lumMod val="50000"/>
                  </a:schemeClr>
                </a:solidFill>
                <a:latin typeface="+mj-lt"/>
              </a:rPr>
              <a:t>It is a district policy that if your </a:t>
            </a:r>
            <a:r>
              <a:rPr lang="en-US" u="sng" dirty="0">
                <a:solidFill>
                  <a:schemeClr val="accent3">
                    <a:lumMod val="50000"/>
                  </a:schemeClr>
                </a:solidFill>
                <a:latin typeface="+mj-lt"/>
              </a:rPr>
              <a:t>zoned</a:t>
            </a:r>
            <a:r>
              <a:rPr lang="en-US" dirty="0">
                <a:solidFill>
                  <a:schemeClr val="accent3">
                    <a:lumMod val="50000"/>
                  </a:schemeClr>
                </a:solidFill>
                <a:latin typeface="+mj-lt"/>
              </a:rPr>
              <a:t> school has a JROTC OR </a:t>
            </a:r>
            <a:r>
              <a:rPr lang="en-US" dirty="0" err="1">
                <a:solidFill>
                  <a:schemeClr val="accent3">
                    <a:lumMod val="50000"/>
                  </a:schemeClr>
                </a:solidFill>
                <a:latin typeface="+mj-lt"/>
              </a:rPr>
              <a:t>VyStar</a:t>
            </a:r>
            <a:r>
              <a:rPr lang="en-US" dirty="0">
                <a:solidFill>
                  <a:schemeClr val="accent3">
                    <a:lumMod val="50000"/>
                  </a:schemeClr>
                </a:solidFill>
                <a:latin typeface="+mj-lt"/>
              </a:rPr>
              <a:t> Career Academy program, you are not eligible to apply to a JROTC or </a:t>
            </a:r>
            <a:r>
              <a:rPr lang="en-US" dirty="0" err="1">
                <a:solidFill>
                  <a:schemeClr val="accent3">
                    <a:lumMod val="50000"/>
                  </a:schemeClr>
                </a:solidFill>
                <a:latin typeface="+mj-lt"/>
              </a:rPr>
              <a:t>VyStar</a:t>
            </a:r>
            <a:r>
              <a:rPr lang="en-US" dirty="0">
                <a:solidFill>
                  <a:schemeClr val="accent3">
                    <a:lumMod val="50000"/>
                  </a:schemeClr>
                </a:solidFill>
                <a:latin typeface="+mj-lt"/>
              </a:rPr>
              <a:t> Career Academy at another school.</a:t>
            </a:r>
          </a:p>
          <a:p>
            <a:endParaRPr lang="en-US" sz="1000" dirty="0"/>
          </a:p>
          <a:p>
            <a:endParaRPr lang="en-US" dirty="0"/>
          </a:p>
          <a:p>
            <a:r>
              <a:rPr lang="en-US" dirty="0"/>
              <a:t> </a:t>
            </a:r>
            <a:endParaRPr lang="en-US" dirty="0"/>
          </a:p>
        </p:txBody>
      </p:sp>
    </p:spTree>
    <p:extLst>
      <p:ext uri="{BB962C8B-B14F-4D97-AF65-F5344CB8AC3E}">
        <p14:creationId xmlns:p14="http://schemas.microsoft.com/office/powerpoint/2010/main" val="3153361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200" y="533401"/>
            <a:ext cx="8153400" cy="4062651"/>
          </a:xfrm>
          <a:prstGeom prst="rect">
            <a:avLst/>
          </a:prstGeom>
          <a:noFill/>
        </p:spPr>
        <p:txBody>
          <a:bodyPr wrap="square" rtlCol="0">
            <a:spAutoFit/>
          </a:bodyPr>
          <a:lstStyle/>
          <a:p>
            <a:pPr algn="ctr"/>
            <a:r>
              <a:rPr lang="en-US" sz="2400" b="1" u="sng" dirty="0">
                <a:solidFill>
                  <a:schemeClr val="accent3">
                    <a:lumMod val="50000"/>
                  </a:schemeClr>
                </a:solidFill>
              </a:rPr>
              <a:t>IB and AICE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solidFill>
                  <a:schemeClr val="accent3">
                    <a:lumMod val="50000"/>
                  </a:schemeClr>
                </a:solidFill>
                <a:latin typeface="+mj-lt"/>
              </a:rPr>
              <a:t>There is an academic requirement to qualify to be in AICE (St. Augustine) or IB (</a:t>
            </a:r>
            <a:r>
              <a:rPr lang="en-US" dirty="0" err="1">
                <a:solidFill>
                  <a:schemeClr val="accent3">
                    <a:lumMod val="50000"/>
                  </a:schemeClr>
                </a:solidFill>
                <a:latin typeface="+mj-lt"/>
              </a:rPr>
              <a:t>Nease</a:t>
            </a:r>
            <a:r>
              <a:rPr lang="en-US" dirty="0">
                <a:solidFill>
                  <a:schemeClr val="accent3">
                    <a:lumMod val="50000"/>
                  </a:schemeClr>
                </a:solidFill>
                <a:latin typeface="+mj-lt"/>
              </a:rPr>
              <a:t> or Pedro Menendez).</a:t>
            </a:r>
          </a:p>
          <a:p>
            <a:pPr marL="285750" indent="-285750">
              <a:buFont typeface="Arial" panose="020B0604020202020204" pitchFamily="34" charset="0"/>
              <a:buChar char="•"/>
            </a:pPr>
            <a:endParaRPr lang="en-US" dirty="0">
              <a:solidFill>
                <a:schemeClr val="accent3">
                  <a:lumMod val="50000"/>
                </a:schemeClr>
              </a:solidFill>
              <a:latin typeface="+mj-lt"/>
            </a:endParaRPr>
          </a:p>
          <a:p>
            <a:pPr marL="285750" indent="-285750">
              <a:buFont typeface="Arial" panose="020B0604020202020204" pitchFamily="34" charset="0"/>
              <a:buChar char="•"/>
            </a:pPr>
            <a:r>
              <a:rPr lang="en-US" dirty="0">
                <a:solidFill>
                  <a:schemeClr val="accent3">
                    <a:lumMod val="50000"/>
                  </a:schemeClr>
                </a:solidFill>
                <a:latin typeface="+mj-lt"/>
              </a:rPr>
              <a:t>You will need to get 4 recommendations from your English, Social Studies, Math and Science teachers. </a:t>
            </a:r>
            <a:r>
              <a:rPr lang="en-US" dirty="0">
                <a:solidFill>
                  <a:schemeClr val="accent3">
                    <a:lumMod val="50000"/>
                  </a:schemeClr>
                </a:solidFill>
                <a:latin typeface="+mj-lt"/>
                <a:hlinkClick r:id="rId2"/>
              </a:rPr>
              <a:t>https</a:t>
            </a:r>
            <a:r>
              <a:rPr lang="en-US" dirty="0">
                <a:solidFill>
                  <a:schemeClr val="accent3">
                    <a:lumMod val="50000"/>
                  </a:schemeClr>
                </a:solidFill>
                <a:latin typeface="+mj-lt"/>
                <a:hlinkClick r:id="rId2"/>
              </a:rPr>
              <a:t>://</a:t>
            </a:r>
            <a:r>
              <a:rPr lang="en-US" dirty="0">
                <a:solidFill>
                  <a:schemeClr val="accent3">
                    <a:lumMod val="50000"/>
                  </a:schemeClr>
                </a:solidFill>
                <a:latin typeface="+mj-lt"/>
                <a:hlinkClick r:id="rId2"/>
              </a:rPr>
              <a:t>academies.stjohns.k12.fl.us/wp-content/uploads/2019/01/Teacher-Recommendation-Form-AICE-IB-2.pdf</a:t>
            </a:r>
            <a:endParaRPr lang="en-US" dirty="0">
              <a:solidFill>
                <a:schemeClr val="accent3">
                  <a:lumMod val="50000"/>
                </a:schemeClr>
              </a:solidFill>
              <a:latin typeface="+mj-lt"/>
            </a:endParaRPr>
          </a:p>
          <a:p>
            <a:endParaRPr lang="en-US" dirty="0">
              <a:solidFill>
                <a:schemeClr val="accent3">
                  <a:lumMod val="50000"/>
                </a:schemeClr>
              </a:solidFill>
              <a:latin typeface="+mj-lt"/>
            </a:endParaRPr>
          </a:p>
          <a:p>
            <a:pPr marL="285750" indent="-285750">
              <a:buFont typeface="Arial" panose="020B0604020202020204" pitchFamily="34" charset="0"/>
              <a:buChar char="•"/>
            </a:pPr>
            <a:r>
              <a:rPr lang="en-US" dirty="0">
                <a:solidFill>
                  <a:schemeClr val="accent3">
                    <a:lumMod val="50000"/>
                  </a:schemeClr>
                </a:solidFill>
                <a:latin typeface="+mj-lt"/>
              </a:rPr>
              <a:t>It is a district policy that if your zoned school has AICE/IB, then you cannot apply to another school’s AICE/IB program.</a:t>
            </a:r>
          </a:p>
          <a:p>
            <a:pPr marL="285750" indent="-285750">
              <a:buFont typeface="Arial" panose="020B0604020202020204" pitchFamily="34" charset="0"/>
              <a:buChar char="•"/>
            </a:pPr>
            <a:endParaRPr lang="en-US" dirty="0">
              <a:solidFill>
                <a:schemeClr val="accent3">
                  <a:lumMod val="50000"/>
                </a:schemeClr>
              </a:solidFill>
              <a:latin typeface="+mj-lt"/>
            </a:endParaRPr>
          </a:p>
          <a:p>
            <a:pPr marL="285750" indent="-285750">
              <a:buFont typeface="Arial" panose="020B0604020202020204" pitchFamily="34" charset="0"/>
              <a:buChar char="•"/>
            </a:pPr>
            <a:r>
              <a:rPr lang="en-US" dirty="0">
                <a:solidFill>
                  <a:schemeClr val="accent3">
                    <a:lumMod val="50000"/>
                  </a:schemeClr>
                </a:solidFill>
                <a:latin typeface="+mj-lt"/>
              </a:rPr>
              <a:t>Historically, all students who are eligible to apply have been accepted, so this should be your last choice on your HAC application.</a:t>
            </a:r>
            <a:endParaRPr lang="en-US" dirty="0">
              <a:solidFill>
                <a:schemeClr val="accent3">
                  <a:lumMod val="50000"/>
                </a:schemeClr>
              </a:solidFill>
              <a:latin typeface="+mj-lt"/>
            </a:endParaRPr>
          </a:p>
        </p:txBody>
      </p:sp>
    </p:spTree>
    <p:extLst>
      <p:ext uri="{BB962C8B-B14F-4D97-AF65-F5344CB8AC3E}">
        <p14:creationId xmlns:p14="http://schemas.microsoft.com/office/powerpoint/2010/main" val="4151122496"/>
      </p:ext>
    </p:extLst>
  </p:cSld>
  <p:clrMapOvr>
    <a:masterClrMapping/>
  </p:clrMapOvr>
</p:sld>
</file>

<file path=ppt/theme/theme1.xml><?xml version="1.0" encoding="utf-8"?>
<a:theme xmlns:a="http://schemas.openxmlformats.org/drawingml/2006/main" name="BurgWaveDesignSlides">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urgWaveDesignSlides">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988</Words>
  <Application>Microsoft Office PowerPoint</Application>
  <PresentationFormat>Widescreen</PresentationFormat>
  <Paragraphs>130</Paragraphs>
  <Slides>14</Slides>
  <Notes>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14</vt:i4>
      </vt:variant>
    </vt:vector>
  </HeadingPairs>
  <TitlesOfParts>
    <vt:vector size="18" baseType="lpstr">
      <vt:lpstr>Arial</vt:lpstr>
      <vt:lpstr>Calibri</vt:lpstr>
      <vt:lpstr>BurgWaveDesignSlides</vt:lpstr>
      <vt:lpstr>1_BurgWaveDesignSlides</vt:lpstr>
      <vt:lpstr> St. Augustine High School  Academy Night January 29, 2019</vt:lpstr>
      <vt:lpstr>PowerPoint Presentation</vt:lpstr>
      <vt:lpstr>PowerPoint Presentation</vt:lpstr>
      <vt:lpstr>Typical 9th Grade Schedule</vt:lpstr>
      <vt:lpstr>Academy Application Process  Complete On-line Application  (in Home Access Center)    MUST use the Student HAC account, not parent’s HAC account.  Directions for how to apply online - https://academies.stjohns.k12.fl.us/wp-content/uploads/2014/06/HAC-Directions.pdf </vt:lpstr>
      <vt:lpstr>Academy Application Process  Teacher Recommendation Forms  (Needed for AICE and IB Diploma Programs - https://academies.stjohns.k12.fl.us/wp-content/uploads/2019/01/Teacher-Recommendation-Form-AICE-IB-2.pdf    Auditions Required for St. Johns County Center for the Arts on Feb.15 (Check www.sjcca.org for more information)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Augustine High School  Academy Night January 29, 2019</dc:title>
  <dc:creator>Travis Brown</dc:creator>
  <cp:lastModifiedBy>Katie Maltby</cp:lastModifiedBy>
  <cp:revision>14</cp:revision>
  <cp:lastPrinted>2019-01-29T20:19:28Z</cp:lastPrinted>
  <dcterms:created xsi:type="dcterms:W3CDTF">2019-01-29T18:34:39Z</dcterms:created>
  <dcterms:modified xsi:type="dcterms:W3CDTF">2019-01-30T18:57:54Z</dcterms:modified>
</cp:coreProperties>
</file>