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A3055-9337-4FC6-A641-48B660EFF765}" type="datetimeFigureOut">
              <a:rPr lang="en-US" smtClean="0"/>
              <a:t>5/12/2017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9AFF49-E6A7-4C69-88E7-32658D0E10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2543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AFF49-E6A7-4C69-88E7-32658D0E108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1686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AFF49-E6A7-4C69-88E7-32658D0E108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952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AFF49-E6A7-4C69-88E7-32658D0E108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74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AFF49-E6A7-4C69-88E7-32658D0E108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3125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AFF49-E6A7-4C69-88E7-32658D0E108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89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9AFF49-E6A7-4C69-88E7-32658D0E108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56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jrstate.ed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SJR State College Site Registration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Fall 2017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2" y="5242560"/>
            <a:ext cx="457200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24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5271247"/>
            <a:ext cx="8534400" cy="723152"/>
          </a:xfrm>
        </p:spPr>
        <p:txBody>
          <a:bodyPr/>
          <a:lstStyle/>
          <a:p>
            <a:r>
              <a:rPr lang="en-US" dirty="0" smtClean="0"/>
              <a:t>Earl Brown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43484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Dual Enrollment courses are </a:t>
            </a:r>
            <a:r>
              <a:rPr lang="en-US" dirty="0" smtClean="0"/>
              <a:t>college-level </a:t>
            </a:r>
            <a:r>
              <a:rPr lang="en-US" dirty="0"/>
              <a:t>courses. They will not be brought down to high school level to accommodate variations in student age or maturity.</a:t>
            </a:r>
          </a:p>
          <a:p>
            <a:r>
              <a:rPr lang="en-US" b="1" dirty="0"/>
              <a:t>Dual enrollment is the start of your college transcript and your grades will follow you forever. </a:t>
            </a:r>
          </a:p>
          <a:p>
            <a:r>
              <a:rPr lang="en-US" dirty="0"/>
              <a:t>Do not fill your plate too full. </a:t>
            </a:r>
          </a:p>
          <a:p>
            <a:r>
              <a:rPr lang="en-US" dirty="0"/>
              <a:t>If you earn below a C or withdraw from a course, you </a:t>
            </a:r>
            <a:r>
              <a:rPr lang="en-US" dirty="0" smtClean="0"/>
              <a:t>may </a:t>
            </a:r>
            <a:r>
              <a:rPr lang="en-US" dirty="0"/>
              <a:t>not be able to continue in the program.</a:t>
            </a:r>
          </a:p>
          <a:p>
            <a:r>
              <a:rPr lang="en-US" dirty="0"/>
              <a:t>Expect 2-3 hours of homework for each hour spent in class.</a:t>
            </a:r>
          </a:p>
          <a:p>
            <a:r>
              <a:rPr lang="en-US" dirty="0"/>
              <a:t>Get use to firm assignment deadlines. </a:t>
            </a:r>
          </a:p>
          <a:p>
            <a:r>
              <a:rPr lang="en-US" dirty="0"/>
              <a:t>Students handle all of the communication. No parents or guidance counselors.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64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24062" y="5195944"/>
            <a:ext cx="8534400" cy="776940"/>
          </a:xfrm>
        </p:spPr>
        <p:txBody>
          <a:bodyPr/>
          <a:lstStyle/>
          <a:p>
            <a:r>
              <a:rPr lang="en-US" dirty="0" smtClean="0"/>
              <a:t>How to Register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510144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Go to </a:t>
            </a:r>
            <a:r>
              <a:rPr lang="en-US" dirty="0">
                <a:hlinkClick r:id="rId3"/>
              </a:rPr>
              <a:t>http://sjrstate.edu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“Students” Tab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“Courses/Registration”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                                         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 Select Correct Term and Location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“College Credit”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Check Pre-Requisites (Test Scores, AICE Exam Score, Prior Course)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Check Co-Requisites: Must be taken the same semester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Must fit current High School Schedule: before school, during Periods 1-2, during Periods 6-7, after school, online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981" y="1804943"/>
            <a:ext cx="2001146" cy="40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67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Drop/Add vs. Withdrawal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sure you are aware of the following dates!</a:t>
            </a:r>
          </a:p>
          <a:p>
            <a:pPr lvl="1"/>
            <a:r>
              <a:rPr lang="en-US" dirty="0" smtClean="0"/>
              <a:t>Drop/Add: A schedule change that has no impact</a:t>
            </a:r>
          </a:p>
          <a:p>
            <a:pPr lvl="1"/>
            <a:r>
              <a:rPr lang="en-US" dirty="0" smtClean="0"/>
              <a:t>Withdrawal: “W” will remain on your college transcript forever, does not affect GPA, no longer eligible for future courses</a:t>
            </a:r>
          </a:p>
          <a:p>
            <a:r>
              <a:rPr lang="en-US" dirty="0" smtClean="0"/>
              <a:t>A grade of a D or F will remain on your college transcript forever, does affect GPA, no longer eligible for future courses</a:t>
            </a:r>
          </a:p>
        </p:txBody>
      </p:sp>
    </p:spTree>
    <p:extLst>
      <p:ext uri="{BB962C8B-B14F-4D97-AF65-F5344CB8AC3E}">
        <p14:creationId xmlns:p14="http://schemas.microsoft.com/office/powerpoint/2010/main" val="384524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 the summer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your email for SJR State and SAHS communication!</a:t>
            </a:r>
          </a:p>
          <a:p>
            <a:pPr lvl="1"/>
            <a:r>
              <a:rPr lang="en-US" dirty="0" smtClean="0"/>
              <a:t>If you have not done so already, go home today and create your </a:t>
            </a:r>
            <a:r>
              <a:rPr lang="en-US" dirty="0" err="1" smtClean="0"/>
              <a:t>MySJRState</a:t>
            </a:r>
            <a:r>
              <a:rPr lang="en-US" dirty="0" smtClean="0"/>
              <a:t> account!</a:t>
            </a:r>
          </a:p>
          <a:p>
            <a:pPr lvl="1"/>
            <a:r>
              <a:rPr lang="en-US" dirty="0" smtClean="0"/>
              <a:t>Mr. Earl Brown or the Registrar will be your point-of-contact at SAHS. All schedule adjustments/withdrawals must go through him or her.</a:t>
            </a:r>
          </a:p>
        </p:txBody>
      </p:sp>
    </p:spTree>
    <p:extLst>
      <p:ext uri="{BB962C8B-B14F-4D97-AF65-F5344CB8AC3E}">
        <p14:creationId xmlns:p14="http://schemas.microsoft.com/office/powerpoint/2010/main" val="419678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NExt</a:t>
            </a:r>
            <a:r>
              <a:rPr lang="en-US" dirty="0" smtClean="0"/>
              <a:t> Year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Mr. Earl Brown or the Registrar is the new SAHS point-of-contact</a:t>
            </a:r>
          </a:p>
          <a:p>
            <a:r>
              <a:rPr lang="en-US" dirty="0" smtClean="0"/>
              <a:t>All paperwork and academic advisement will be handled through their assigned guidance counselor. See her first!</a:t>
            </a:r>
          </a:p>
          <a:p>
            <a:r>
              <a:rPr lang="en-US" dirty="0" smtClean="0"/>
              <a:t>Books can be picked up at the </a:t>
            </a:r>
            <a:r>
              <a:rPr lang="en-US" dirty="0" err="1" smtClean="0"/>
              <a:t>Fullerwood</a:t>
            </a:r>
            <a:r>
              <a:rPr lang="en-US" dirty="0" smtClean="0"/>
              <a:t> Center prior to the start of the semester.</a:t>
            </a:r>
          </a:p>
          <a:p>
            <a:pPr lvl="1"/>
            <a:r>
              <a:rPr lang="en-US" dirty="0" smtClean="0"/>
              <a:t>10 </a:t>
            </a:r>
            <a:r>
              <a:rPr lang="en-US" dirty="0" err="1" smtClean="0"/>
              <a:t>Hildreth</a:t>
            </a:r>
            <a:r>
              <a:rPr lang="en-US" dirty="0" smtClean="0"/>
              <a:t> Drive St. Augustine, FL 32084</a:t>
            </a:r>
          </a:p>
          <a:p>
            <a:pPr lvl="1"/>
            <a:r>
              <a:rPr lang="en-US" dirty="0" smtClean="0"/>
              <a:t>Take copy of schedule and picture ID with you</a:t>
            </a:r>
          </a:p>
          <a:p>
            <a:pPr lvl="1"/>
            <a:r>
              <a:rPr lang="en-US" dirty="0" smtClean="0"/>
              <a:t>Books must be returned by the due date or you be fined $10 per day per book that is 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61059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7218</TotalTime>
  <Words>406</Words>
  <Application>Microsoft Office PowerPoint</Application>
  <PresentationFormat>Widescreen</PresentationFormat>
  <Paragraphs>42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Century Gothic</vt:lpstr>
      <vt:lpstr>Wingdings 3</vt:lpstr>
      <vt:lpstr>Slice</vt:lpstr>
      <vt:lpstr>SJR State College Site Registration</vt:lpstr>
      <vt:lpstr>Earl Brown</vt:lpstr>
      <vt:lpstr>How to Register</vt:lpstr>
      <vt:lpstr>Drop/Add vs. Withdrawal</vt:lpstr>
      <vt:lpstr>Over the summer</vt:lpstr>
      <vt:lpstr>NExt Year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SJR State College Site Registration</dc:title>
  <dc:creator>Katie Maltby</dc:creator>
  <cp:lastModifiedBy>Marjorie E. Bennett</cp:lastModifiedBy>
  <cp:revision>10</cp:revision>
  <dcterms:created xsi:type="dcterms:W3CDTF">2017-05-05T16:28:14Z</dcterms:created>
  <dcterms:modified xsi:type="dcterms:W3CDTF">2017-05-12T19:21:58Z</dcterms:modified>
</cp:coreProperties>
</file>